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55" r:id="rId2"/>
    <p:sldMasterId id="2147483796" r:id="rId3"/>
  </p:sldMasterIdLst>
  <p:notesMasterIdLst>
    <p:notesMasterId r:id="rId15"/>
  </p:notesMasterIdLst>
  <p:sldIdLst>
    <p:sldId id="261" r:id="rId4"/>
    <p:sldId id="360" r:id="rId5"/>
    <p:sldId id="362" r:id="rId6"/>
    <p:sldId id="276" r:id="rId7"/>
    <p:sldId id="325" r:id="rId8"/>
    <p:sldId id="363" r:id="rId9"/>
    <p:sldId id="364" r:id="rId10"/>
    <p:sldId id="365" r:id="rId11"/>
    <p:sldId id="366" r:id="rId12"/>
    <p:sldId id="367" r:id="rId13"/>
    <p:sldId id="358" r:id="rId14"/>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5343" autoAdjust="0"/>
  </p:normalViewPr>
  <p:slideViewPr>
    <p:cSldViewPr snapToGrid="0">
      <p:cViewPr>
        <p:scale>
          <a:sx n="53" d="100"/>
          <a:sy n="53" d="100"/>
        </p:scale>
        <p:origin x="576" y="126"/>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2021/8/18</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2</a:t>
            </a:fld>
            <a:endParaRPr kumimoji="1" lang="ja-JP" altLang="en-US"/>
          </a:p>
        </p:txBody>
      </p:sp>
    </p:spTree>
    <p:extLst>
      <p:ext uri="{BB962C8B-B14F-4D97-AF65-F5344CB8AC3E}">
        <p14:creationId xmlns:p14="http://schemas.microsoft.com/office/powerpoint/2010/main" val="101948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8135094" y="276965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413054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549143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85232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2" name="テキスト プレースホルダー 6"/>
          <p:cNvSpPr>
            <a:spLocks noGrp="1"/>
          </p:cNvSpPr>
          <p:nvPr>
            <p:ph type="body" sz="quarter" idx="15" hasCustomPrompt="1"/>
          </p:nvPr>
        </p:nvSpPr>
        <p:spPr>
          <a:xfrm>
            <a:off x="9000327" y="251732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323740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87995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60003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524258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96266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60520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732528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 grpId="0"/>
      <p:bldP spid="5" grpId="0" animBg="1"/>
      <p:bldP spid="5" grpId="1" animBg="1"/>
      <p:bldP spid="7" grpId="0" animBg="1"/>
      <p:bldP spid="7" grpId="1" animBg="1"/>
      <p:bldP spid="8" grpId="0" animBg="1"/>
      <p:bldP spid="8" grpId="1" animBg="1"/>
      <p:bldP spid="9" grpId="0" animBg="1"/>
      <p:bldP spid="9" grpId="1"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39" grpId="2" animBg="1"/>
      <p:bldP spid="39" grpId="3" animBg="1"/>
      <p:bldP spid="40" grpId="0" animBg="1"/>
      <p:bldP spid="40" grpId="1" animBg="1"/>
      <p:bldP spid="40" grpId="2" animBg="1"/>
      <p:bldP spid="40" grpId="3" animBg="1"/>
      <p:bldP spid="41" grpId="0" animBg="1"/>
      <p:bldP spid="41" grpId="1" animBg="1"/>
      <p:bldP spid="41" grpId="2" animBg="1"/>
      <p:bldP spid="41" grpId="3" animBg="1"/>
      <p:bldP spid="42" grpId="0" animBg="1"/>
      <p:bldP spid="42" grpId="1" animBg="1"/>
      <p:bldP spid="42" grpId="2" animBg="1"/>
      <p:bldP spid="42" grpId="3"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54200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3" grpId="0" animBg="1"/>
      <p:bldP spid="23" grpId="1" animBg="1"/>
      <p:bldP spid="23" grpId="2" animBg="1"/>
      <p:bldP spid="23" grpId="3" animBg="1"/>
      <p:bldP spid="27" grpId="0" animBg="1"/>
      <p:bldP spid="27" grpId="1" animBg="1"/>
      <p:bldP spid="27" grpId="2" animBg="1"/>
      <p:bldP spid="27" grpId="3" animBg="1"/>
      <p:bldP spid="2" grpId="0" animBg="1"/>
      <p:bldP spid="2" grpId="1" animBg="1"/>
      <p:bldP spid="2" grpId="2" animBg="1"/>
      <p:bldP spid="2" grpId="3" animBg="1"/>
      <p:bldP spid="25" grpId="0" animBg="1"/>
      <p:bldP spid="25" grpId="1" animBg="1"/>
      <p:bldP spid="25" grpId="2" animBg="1"/>
      <p:bldP spid="25" grpId="3" animBg="1"/>
      <p:bldP spid="24" grpId="0" animBg="1"/>
      <p:bldP spid="24" grpId="1" animBg="1"/>
      <p:bldP spid="24" grpId="2" animBg="1"/>
      <p:bldP spid="24" grpId="3" animBg="1"/>
      <p:bldP spid="6" grpId="0" animBg="1"/>
      <p:bldP spid="6" grpId="1" animBg="1"/>
      <p:bldP spid="8" grpId="0"/>
      <p:bldP spid="8" grpId="1"/>
      <p:bldP spid="9" grpId="0" animBg="1"/>
      <p:bldP spid="9" grpId="1" animBg="1"/>
      <p:bldP spid="9" grpId="2" animBg="1"/>
      <p:bldP spid="9" grpId="3"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P spid="26" grpId="2" animBg="1"/>
      <p:bldP spid="26" grpId="3"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2700"/>
            <a:ext cx="18286413" cy="10299701"/>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404" y="3606801"/>
            <a:ext cx="11649393" cy="2469453"/>
          </a:xfrm>
        </p:spPr>
        <p:txBody>
          <a:bodyPr anchor="b">
            <a:noAutofit/>
          </a:bodyPr>
          <a:lstStyle>
            <a:lvl1pPr algn="r">
              <a:defRPr sz="80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404" y="6076250"/>
            <a:ext cx="11649393" cy="1645349"/>
          </a:xfrm>
        </p:spPr>
        <p:txBody>
          <a:bodyPr anchor="t"/>
          <a:lstStyle>
            <a:lvl1pPr marL="0" indent="0" algn="r">
              <a:buNone/>
              <a:defRPr>
                <a:solidFill>
                  <a:schemeClr val="tx1">
                    <a:lumMod val="50000"/>
                    <a:lumOff val="50000"/>
                  </a:schemeClr>
                </a:solidFill>
              </a:defRPr>
            </a:lvl1pPr>
            <a:lvl2pPr marL="685754" indent="0" algn="ctr">
              <a:buNone/>
              <a:defRPr>
                <a:solidFill>
                  <a:schemeClr val="tx1">
                    <a:tint val="75000"/>
                  </a:schemeClr>
                </a:solidFill>
              </a:defRPr>
            </a:lvl2pPr>
            <a:lvl3pPr marL="1371509" indent="0" algn="ctr">
              <a:buNone/>
              <a:defRPr>
                <a:solidFill>
                  <a:schemeClr val="tx1">
                    <a:tint val="75000"/>
                  </a:schemeClr>
                </a:solidFill>
              </a:defRPr>
            </a:lvl3pPr>
            <a:lvl4pPr marL="2057263" indent="0" algn="ctr">
              <a:buNone/>
              <a:defRPr>
                <a:solidFill>
                  <a:schemeClr val="tx1">
                    <a:tint val="75000"/>
                  </a:schemeClr>
                </a:solidFill>
              </a:defRPr>
            </a:lvl4pPr>
            <a:lvl5pPr marL="2743017" indent="0" algn="ctr">
              <a:buNone/>
              <a:defRPr>
                <a:solidFill>
                  <a:schemeClr val="tx1">
                    <a:tint val="75000"/>
                  </a:schemeClr>
                </a:solidFill>
              </a:defRPr>
            </a:lvl5pPr>
            <a:lvl6pPr marL="3428771" indent="0" algn="ctr">
              <a:buNone/>
              <a:defRPr>
                <a:solidFill>
                  <a:schemeClr val="tx1">
                    <a:tint val="75000"/>
                  </a:schemeClr>
                </a:solidFill>
              </a:defRPr>
            </a:lvl6pPr>
            <a:lvl7pPr marL="4114526" indent="0" algn="ctr">
              <a:buNone/>
              <a:defRPr>
                <a:solidFill>
                  <a:schemeClr val="tx1">
                    <a:tint val="75000"/>
                  </a:schemeClr>
                </a:solidFill>
              </a:defRPr>
            </a:lvl7pPr>
            <a:lvl8pPr marL="4800280" indent="0" algn="ctr">
              <a:buNone/>
              <a:defRPr>
                <a:solidFill>
                  <a:schemeClr val="tx1">
                    <a:tint val="75000"/>
                  </a:schemeClr>
                </a:solidFill>
              </a:defRPr>
            </a:lvl8pPr>
            <a:lvl9pPr marL="548603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64715006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338495220"/>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914" y="4051301"/>
            <a:ext cx="12893883"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5914" y="6791172"/>
            <a:ext cx="12893883" cy="1290600"/>
          </a:xfrm>
        </p:spPr>
        <p:txBody>
          <a:bodyPr anchor="t"/>
          <a:lstStyle>
            <a:lvl1pPr marL="0" indent="0" algn="l">
              <a:buNone/>
              <a:defRPr sz="3000">
                <a:solidFill>
                  <a:schemeClr val="tx1">
                    <a:lumMod val="50000"/>
                    <a:lumOff val="50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7969117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5914" y="3240884"/>
            <a:ext cx="6275508"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293" y="3240884"/>
            <a:ext cx="6275506"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8/18/2021</a:t>
            </a:fld>
            <a:endParaRPr lang="en-US" dirty="0"/>
          </a:p>
        </p:txBody>
      </p:sp>
      <p:sp>
        <p:nvSpPr>
          <p:cNvPr id="6" name="Footer Placeholder 5"/>
          <p:cNvSpPr>
            <a:spLocks noGrp="1"/>
          </p:cNvSpPr>
          <p:nvPr>
            <p:ph type="ftr" sz="quarter" idx="11"/>
          </p:nvPr>
        </p:nvSpPr>
        <p:spPr/>
        <p:txBody>
          <a:bodyPr/>
          <a:lstStyle/>
          <a:p>
            <a:r>
              <a:rPr lang="en-US" altLang="ja-JP"/>
              <a:t>The Power of PowerPoint | thepopp.com</a:t>
            </a:r>
            <a:endParaRPr lang="ja-JP" altLang="en-US" dirty="0"/>
          </a:p>
        </p:txBody>
      </p:sp>
      <p:sp>
        <p:nvSpPr>
          <p:cNvPr id="7" name="Slide Number Placeholder 6"/>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0580025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530" y="3241475"/>
            <a:ext cx="6277890" cy="864393"/>
          </a:xfrm>
        </p:spPr>
        <p:txBody>
          <a:bodyPr anchor="b">
            <a:noAutofit/>
          </a:bodyPr>
          <a:lstStyle>
            <a:lvl1pPr marL="0" indent="0">
              <a:buNone/>
              <a:defRPr sz="3600" b="0"/>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530" y="4105868"/>
            <a:ext cx="6277890"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1912" y="3241475"/>
            <a:ext cx="6277882" cy="864393"/>
          </a:xfrm>
        </p:spPr>
        <p:txBody>
          <a:bodyPr anchor="b">
            <a:noAutofit/>
          </a:bodyPr>
          <a:lstStyle>
            <a:lvl1pPr marL="0" indent="0">
              <a:buNone/>
              <a:defRPr sz="3600" b="0"/>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1914" y="4105868"/>
            <a:ext cx="6277881"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8" name="Footer Placeholder 7"/>
          <p:cNvSpPr>
            <a:spLocks noGrp="1"/>
          </p:cNvSpPr>
          <p:nvPr>
            <p:ph type="ftr" sz="quarter" idx="11"/>
          </p:nvPr>
        </p:nvSpPr>
        <p:spPr/>
        <p:txBody>
          <a:bodyPr/>
          <a:lstStyle/>
          <a:p>
            <a:r>
              <a:rPr lang="en-US" altLang="ja-JP"/>
              <a:t>The Power of PowerPoint | thepopp.com</a:t>
            </a:r>
            <a:endParaRPr lang="ja-JP" altLang="en-US" dirty="0"/>
          </a:p>
        </p:txBody>
      </p:sp>
      <p:sp>
        <p:nvSpPr>
          <p:cNvPr id="9" name="Slide Number Placeholder 8"/>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29391675"/>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5913" y="914400"/>
            <a:ext cx="12893883"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4" name="Footer Placeholder 3"/>
          <p:cNvSpPr>
            <a:spLocks noGrp="1"/>
          </p:cNvSpPr>
          <p:nvPr>
            <p:ph type="ftr" sz="quarter" idx="11"/>
          </p:nvPr>
        </p:nvSpPr>
        <p:spPr/>
        <p:txBody>
          <a:bodyPr/>
          <a:lstStyle/>
          <a:p>
            <a:r>
              <a:rPr lang="en-US" altLang="ja-JP"/>
              <a:t>The Power of PowerPoint | thepopp.com</a:t>
            </a:r>
            <a:endParaRPr lang="ja-JP" altLang="en-US" dirty="0"/>
          </a:p>
        </p:txBody>
      </p:sp>
      <p:sp>
        <p:nvSpPr>
          <p:cNvPr id="5" name="Slide Number Placeholder 4"/>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677636797"/>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3" name="Footer Placeholder 2"/>
          <p:cNvSpPr>
            <a:spLocks noGrp="1"/>
          </p:cNvSpPr>
          <p:nvPr>
            <p:ph type="ftr" sz="quarter" idx="11"/>
          </p:nvPr>
        </p:nvSpPr>
        <p:spPr/>
        <p:txBody>
          <a:bodyPr/>
          <a:lstStyle/>
          <a:p>
            <a:r>
              <a:rPr lang="en-US" altLang="ja-JP"/>
              <a:t>The Power of PowerPoint | thepopp.com</a:t>
            </a:r>
            <a:endParaRPr lang="ja-JP" altLang="en-US" dirty="0"/>
          </a:p>
        </p:txBody>
      </p:sp>
      <p:sp>
        <p:nvSpPr>
          <p:cNvPr id="4" name="Slide Number Placeholder 3"/>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199496308"/>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13" y="2247906"/>
            <a:ext cx="5781290"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073" y="772387"/>
            <a:ext cx="6769724"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5913" y="4165604"/>
            <a:ext cx="5781290" cy="3876674"/>
          </a:xfrm>
        </p:spPr>
        <p:txBody>
          <a:bodyPr>
            <a:normAutofit/>
          </a:bodyPr>
          <a:lstStyle>
            <a:lvl1pPr marL="0" indent="0">
              <a:buNone/>
              <a:defRPr sz="2100"/>
            </a:lvl1pPr>
            <a:lvl2pPr marL="685549" indent="0">
              <a:buNone/>
              <a:defRPr sz="2100"/>
            </a:lvl2pPr>
            <a:lvl3pPr marL="1371098" indent="0">
              <a:buNone/>
              <a:defRPr sz="1800"/>
            </a:lvl3pPr>
            <a:lvl4pPr marL="2056646" indent="0">
              <a:buNone/>
              <a:defRPr sz="1500"/>
            </a:lvl4pPr>
            <a:lvl5pPr marL="2742194" indent="0">
              <a:buNone/>
              <a:defRPr sz="1500"/>
            </a:lvl5pPr>
            <a:lvl6pPr marL="3427742" indent="0">
              <a:buNone/>
              <a:defRPr sz="1500"/>
            </a:lvl6pPr>
            <a:lvl7pPr marL="4113291" indent="0">
              <a:buNone/>
              <a:defRPr sz="1500"/>
            </a:lvl7pPr>
            <a:lvl8pPr marL="4798840" indent="0">
              <a:buNone/>
              <a:defRPr sz="1500"/>
            </a:lvl8pPr>
            <a:lvl9pPr marL="5484389"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8/18/2021</a:t>
            </a:fld>
            <a:endParaRPr lang="en-US" dirty="0"/>
          </a:p>
        </p:txBody>
      </p:sp>
      <p:sp>
        <p:nvSpPr>
          <p:cNvPr id="6" name="Footer Placeholder 5"/>
          <p:cNvSpPr>
            <a:spLocks noGrp="1"/>
          </p:cNvSpPr>
          <p:nvPr>
            <p:ph type="ftr" sz="quarter" idx="11"/>
          </p:nvPr>
        </p:nvSpPr>
        <p:spPr/>
        <p:txBody>
          <a:bodyPr/>
          <a:lstStyle/>
          <a:p>
            <a:r>
              <a:rPr lang="en-US" altLang="ja-JP"/>
              <a:t>The Power of PowerPoint | thepopp.com</a:t>
            </a:r>
            <a:endParaRPr lang="ja-JP" altLang="en-US" dirty="0"/>
          </a:p>
        </p:txBody>
      </p:sp>
      <p:sp>
        <p:nvSpPr>
          <p:cNvPr id="7" name="Slide Number Placeholder 6"/>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8623353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14" y="7200900"/>
            <a:ext cx="1289388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5913" y="914400"/>
            <a:ext cx="12893883" cy="5768577"/>
          </a:xfrm>
        </p:spPr>
        <p:txBody>
          <a:bodyPr anchor="t">
            <a:normAutofit/>
          </a:bodyPr>
          <a:lstStyle>
            <a:lvl1pPr marL="0" indent="0" algn="ctr">
              <a:buNone/>
              <a:defRPr sz="2400"/>
            </a:lvl1pPr>
            <a:lvl2pPr marL="685754" indent="0">
              <a:buNone/>
              <a:defRPr sz="2400"/>
            </a:lvl2pPr>
            <a:lvl3pPr marL="1371509" indent="0">
              <a:buNone/>
              <a:defRPr sz="2400"/>
            </a:lvl3pPr>
            <a:lvl4pPr marL="2057263" indent="0">
              <a:buNone/>
              <a:defRPr sz="2400"/>
            </a:lvl4pPr>
            <a:lvl5pPr marL="2743017" indent="0">
              <a:buNone/>
              <a:defRPr sz="2400"/>
            </a:lvl5pPr>
            <a:lvl6pPr marL="3428771" indent="0">
              <a:buNone/>
              <a:defRPr sz="2400"/>
            </a:lvl6pPr>
            <a:lvl7pPr marL="4114526" indent="0">
              <a:buNone/>
              <a:defRPr sz="2400"/>
            </a:lvl7pPr>
            <a:lvl8pPr marL="4800280" indent="0">
              <a:buNone/>
              <a:defRPr sz="2400"/>
            </a:lvl8pPr>
            <a:lvl9pPr marL="5486034"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5914" y="8051007"/>
            <a:ext cx="12893881" cy="1011036"/>
          </a:xfrm>
        </p:spPr>
        <p:txBody>
          <a:bodyPr>
            <a:normAutofit/>
          </a:bodyPr>
          <a:lstStyle>
            <a:lvl1pPr marL="0" indent="0">
              <a:buNone/>
              <a:defRPr sz="18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ltLang="ja-JP"/>
              <a:t>The Power of PowerPoint | thepopp.com</a:t>
            </a:r>
            <a:endParaRPr lang="ja-JP" altLang="en-US" dirty="0"/>
          </a:p>
        </p:txBody>
      </p:sp>
      <p:sp>
        <p:nvSpPr>
          <p:cNvPr id="7" name="Slide Number Placeholder 6"/>
          <p:cNvSpPr>
            <a:spLocks noGrp="1"/>
          </p:cNvSpPr>
          <p:nvPr>
            <p:ph type="sldNum" sz="quarter" idx="12"/>
          </p:nvPr>
        </p:nvSpPr>
        <p:spPr/>
        <p:txBody>
          <a:bodyPr/>
          <a:lstStyle/>
          <a:p>
            <a:fld id="{E6459DFB-86F3-43FA-8567-2EA6E426AE90}" type="slidenum">
              <a:rPr lang="ja-JP" altLang="en-US" smtClean="0"/>
              <a:pPr/>
              <a:t>‹#›</a:t>
            </a:fld>
            <a:endParaRPr lang="ja-JP" altLang="en-US"/>
          </a:p>
        </p:txBody>
      </p:sp>
      <p:sp>
        <p:nvSpPr>
          <p:cNvPr id="5" name="Date Placeholder 4"/>
          <p:cNvSpPr>
            <a:spLocks noGrp="1"/>
          </p:cNvSpPr>
          <p:nvPr>
            <p:ph type="dt" sz="half" idx="10"/>
          </p:nvPr>
        </p:nvSpPr>
        <p:spPr/>
        <p:txBody>
          <a:bodyPr/>
          <a:lstStyle/>
          <a:p>
            <a:fld id="{B61BEF0D-F0BB-DE4B-95CE-6DB70DBA9567}" type="datetimeFigureOut">
              <a:rPr lang="en-US" smtClean="0"/>
              <a:pPr/>
              <a:t>8/18/2021</a:t>
            </a:fld>
            <a:endParaRPr lang="en-US" dirty="0"/>
          </a:p>
        </p:txBody>
      </p:sp>
    </p:spTree>
    <p:extLst>
      <p:ext uri="{BB962C8B-B14F-4D97-AF65-F5344CB8AC3E}">
        <p14:creationId xmlns:p14="http://schemas.microsoft.com/office/powerpoint/2010/main" val="247119841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14" y="914400"/>
            <a:ext cx="12893883"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5914" y="6705600"/>
            <a:ext cx="12893883" cy="2356443"/>
          </a:xfrm>
        </p:spPr>
        <p:txBody>
          <a:bodyPr anchor="ctr">
            <a:normAutofit/>
          </a:bodyPr>
          <a:lstStyle>
            <a:lvl1pPr marL="0" indent="0" algn="l">
              <a:buNone/>
              <a:defRPr sz="2700">
                <a:solidFill>
                  <a:schemeClr val="tx1">
                    <a:lumMod val="75000"/>
                    <a:lumOff val="25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048028307"/>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6880" y="914400"/>
            <a:ext cx="12140147"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030" y="5448300"/>
            <a:ext cx="10835846" cy="571500"/>
          </a:xfrm>
        </p:spPr>
        <p:txBody>
          <a:bodyPr anchor="ctr">
            <a:noAutofit/>
          </a:bodyPr>
          <a:lstStyle>
            <a:lvl1pPr marL="0" indent="0">
              <a:buFontTx/>
              <a:buNone/>
              <a:defRPr sz="2400">
                <a:solidFill>
                  <a:schemeClr val="tx1">
                    <a:lumMod val="50000"/>
                    <a:lumOff val="50000"/>
                  </a:schemeClr>
                </a:solidFill>
              </a:defRPr>
            </a:lvl1pPr>
            <a:lvl2pPr marL="685754" indent="0">
              <a:buFontTx/>
              <a:buNone/>
              <a:defRPr/>
            </a:lvl2pPr>
            <a:lvl3pPr marL="1371509" indent="0">
              <a:buFontTx/>
              <a:buNone/>
              <a:defRPr/>
            </a:lvl3pPr>
            <a:lvl4pPr marL="2057263" indent="0">
              <a:buFontTx/>
              <a:buNone/>
              <a:defRPr/>
            </a:lvl4pPr>
            <a:lvl5pPr marL="2743017" indent="0">
              <a:buFontTx/>
              <a:buNone/>
              <a:defRPr/>
            </a:lvl5pPr>
          </a:lstStyle>
          <a:p>
            <a:pPr lvl="0"/>
            <a:r>
              <a:rPr lang="en-US"/>
              <a:t>Click to edit Master text styles</a:t>
            </a:r>
          </a:p>
        </p:txBody>
      </p:sp>
      <p:sp>
        <p:nvSpPr>
          <p:cNvPr id="3" name="Text Placeholder 2"/>
          <p:cNvSpPr>
            <a:spLocks noGrp="1"/>
          </p:cNvSpPr>
          <p:nvPr>
            <p:ph type="body" idx="1"/>
          </p:nvPr>
        </p:nvSpPr>
        <p:spPr>
          <a:xfrm>
            <a:off x="1015914" y="6705600"/>
            <a:ext cx="12893883" cy="2356443"/>
          </a:xfrm>
        </p:spPr>
        <p:txBody>
          <a:bodyPr anchor="ctr">
            <a:normAutofit/>
          </a:bodyPr>
          <a:lstStyle>
            <a:lvl1pPr marL="0" indent="0" algn="l">
              <a:buNone/>
              <a:defRPr sz="2700">
                <a:solidFill>
                  <a:schemeClr val="tx1">
                    <a:lumMod val="75000"/>
                    <a:lumOff val="25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
        <p:nvSpPr>
          <p:cNvPr id="24" name="TextBox 23"/>
          <p:cNvSpPr txBox="1"/>
          <p:nvPr/>
        </p:nvSpPr>
        <p:spPr>
          <a:xfrm>
            <a:off x="812734" y="1185567"/>
            <a:ext cx="914321" cy="877164"/>
          </a:xfrm>
          <a:prstGeom prst="rect">
            <a:avLst/>
          </a:prstGeom>
        </p:spPr>
        <p:txBody>
          <a:bodyPr vert="horz" lIns="137148" tIns="68574" rIns="137148" bIns="68574" rtlCol="0" anchor="ctr">
            <a:noAutofit/>
          </a:bodyPr>
          <a:lstStyle/>
          <a:p>
            <a:pPr lvl="0"/>
            <a:r>
              <a:rPr lang="en-US" sz="1199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8359" y="4329834"/>
            <a:ext cx="914321" cy="877164"/>
          </a:xfrm>
          <a:prstGeom prst="rect">
            <a:avLst/>
          </a:prstGeom>
        </p:spPr>
        <p:txBody>
          <a:bodyPr vert="horz" lIns="137148" tIns="68574" rIns="137148" bIns="68574" rtlCol="0" anchor="ctr">
            <a:noAutofit/>
          </a:bodyPr>
          <a:lstStyle/>
          <a:p>
            <a:pPr lvl="0"/>
            <a:r>
              <a:rPr lang="en-US" sz="1199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3419903"/>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5914" y="2897982"/>
            <a:ext cx="12893883"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5914" y="6791172"/>
            <a:ext cx="12893883" cy="2270871"/>
          </a:xfrm>
        </p:spPr>
        <p:txBody>
          <a:bodyPr anchor="t">
            <a:normAutofit/>
          </a:bodyPr>
          <a:lstStyle>
            <a:lvl1pPr marL="0" indent="0" algn="l">
              <a:buNone/>
              <a:defRPr sz="2700">
                <a:solidFill>
                  <a:schemeClr val="tx1">
                    <a:lumMod val="75000"/>
                    <a:lumOff val="25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27395448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6880" y="914400"/>
            <a:ext cx="12140147"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11" y="6019800"/>
            <a:ext cx="12893884" cy="771372"/>
          </a:xfrm>
        </p:spPr>
        <p:txBody>
          <a:bodyPr anchor="b">
            <a:noAutofit/>
          </a:bodyPr>
          <a:lstStyle>
            <a:lvl1pPr marL="0" indent="0">
              <a:buFontTx/>
              <a:buNone/>
              <a:defRPr sz="3600">
                <a:solidFill>
                  <a:schemeClr val="tx1">
                    <a:lumMod val="75000"/>
                    <a:lumOff val="25000"/>
                  </a:schemeClr>
                </a:solidFill>
              </a:defRPr>
            </a:lvl1pPr>
            <a:lvl2pPr marL="685754" indent="0">
              <a:buFontTx/>
              <a:buNone/>
              <a:defRPr/>
            </a:lvl2pPr>
            <a:lvl3pPr marL="1371509" indent="0">
              <a:buFontTx/>
              <a:buNone/>
              <a:defRPr/>
            </a:lvl3pPr>
            <a:lvl4pPr marL="2057263" indent="0">
              <a:buFontTx/>
              <a:buNone/>
              <a:defRPr/>
            </a:lvl4pPr>
            <a:lvl5pPr marL="2743017" indent="0">
              <a:buFontTx/>
              <a:buNone/>
              <a:defRPr/>
            </a:lvl5pPr>
          </a:lstStyle>
          <a:p>
            <a:pPr lvl="0"/>
            <a:r>
              <a:rPr lang="en-US"/>
              <a:t>Click to edit Master text styles</a:t>
            </a:r>
          </a:p>
        </p:txBody>
      </p:sp>
      <p:sp>
        <p:nvSpPr>
          <p:cNvPr id="3" name="Text Placeholder 2"/>
          <p:cNvSpPr>
            <a:spLocks noGrp="1"/>
          </p:cNvSpPr>
          <p:nvPr>
            <p:ph type="body" idx="1"/>
          </p:nvPr>
        </p:nvSpPr>
        <p:spPr>
          <a:xfrm>
            <a:off x="1015914" y="6791172"/>
            <a:ext cx="12893883" cy="2270871"/>
          </a:xfrm>
        </p:spPr>
        <p:txBody>
          <a:bodyPr anchor="t">
            <a:normAutofit/>
          </a:bodyPr>
          <a:lstStyle>
            <a:lvl1pPr marL="0" indent="0" algn="l">
              <a:buNone/>
              <a:defRPr sz="2700">
                <a:solidFill>
                  <a:schemeClr val="tx1">
                    <a:lumMod val="50000"/>
                    <a:lumOff val="50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
        <p:nvSpPr>
          <p:cNvPr id="24" name="TextBox 23"/>
          <p:cNvSpPr txBox="1"/>
          <p:nvPr/>
        </p:nvSpPr>
        <p:spPr>
          <a:xfrm>
            <a:off x="812734" y="1185567"/>
            <a:ext cx="914321" cy="877164"/>
          </a:xfrm>
          <a:prstGeom prst="rect">
            <a:avLst/>
          </a:prstGeom>
        </p:spPr>
        <p:txBody>
          <a:bodyPr vert="horz" lIns="137148" tIns="68574" rIns="137148" bIns="68574" rtlCol="0" anchor="ctr">
            <a:noAutofit/>
          </a:bodyPr>
          <a:lstStyle/>
          <a:p>
            <a:pPr lvl="0"/>
            <a:r>
              <a:rPr lang="en-US" sz="1199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8359" y="4329834"/>
            <a:ext cx="914321" cy="877164"/>
          </a:xfrm>
          <a:prstGeom prst="rect">
            <a:avLst/>
          </a:prstGeom>
        </p:spPr>
        <p:txBody>
          <a:bodyPr vert="horz" lIns="137148" tIns="68574" rIns="137148" bIns="68574" rtlCol="0" anchor="ctr">
            <a:noAutofit/>
          </a:bodyPr>
          <a:lstStyle/>
          <a:p>
            <a:pPr lvl="0"/>
            <a:r>
              <a:rPr lang="en-US" sz="1199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8075680"/>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10" y="914400"/>
            <a:ext cx="12881187"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11" y="6019800"/>
            <a:ext cx="12893884" cy="771372"/>
          </a:xfrm>
        </p:spPr>
        <p:txBody>
          <a:bodyPr anchor="b">
            <a:noAutofit/>
          </a:bodyPr>
          <a:lstStyle>
            <a:lvl1pPr marL="0" indent="0">
              <a:buFontTx/>
              <a:buNone/>
              <a:defRPr sz="3600">
                <a:solidFill>
                  <a:schemeClr val="accent1"/>
                </a:solidFill>
              </a:defRPr>
            </a:lvl1pPr>
            <a:lvl2pPr marL="685754" indent="0">
              <a:buFontTx/>
              <a:buNone/>
              <a:defRPr/>
            </a:lvl2pPr>
            <a:lvl3pPr marL="1371509" indent="0">
              <a:buFontTx/>
              <a:buNone/>
              <a:defRPr/>
            </a:lvl3pPr>
            <a:lvl4pPr marL="2057263" indent="0">
              <a:buFontTx/>
              <a:buNone/>
              <a:defRPr/>
            </a:lvl4pPr>
            <a:lvl5pPr marL="2743017" indent="0">
              <a:buFontTx/>
              <a:buNone/>
              <a:defRPr/>
            </a:lvl5pPr>
          </a:lstStyle>
          <a:p>
            <a:pPr lvl="0"/>
            <a:r>
              <a:rPr lang="en-US"/>
              <a:t>Click to edit Master text styles</a:t>
            </a:r>
          </a:p>
        </p:txBody>
      </p:sp>
      <p:sp>
        <p:nvSpPr>
          <p:cNvPr id="3" name="Text Placeholder 2"/>
          <p:cNvSpPr>
            <a:spLocks noGrp="1"/>
          </p:cNvSpPr>
          <p:nvPr>
            <p:ph type="body" idx="1"/>
          </p:nvPr>
        </p:nvSpPr>
        <p:spPr>
          <a:xfrm>
            <a:off x="1015914" y="6791172"/>
            <a:ext cx="12893883" cy="2270871"/>
          </a:xfrm>
        </p:spPr>
        <p:txBody>
          <a:bodyPr anchor="t">
            <a:normAutofit/>
          </a:bodyPr>
          <a:lstStyle>
            <a:lvl1pPr marL="0" indent="0" algn="l">
              <a:buNone/>
              <a:defRPr sz="2700">
                <a:solidFill>
                  <a:schemeClr val="tx1">
                    <a:lumMod val="50000"/>
                    <a:lumOff val="50000"/>
                  </a:schemeClr>
                </a:solidFill>
              </a:defRPr>
            </a:lvl1pPr>
            <a:lvl2pPr marL="685754" indent="0">
              <a:buNone/>
              <a:defRPr sz="2700">
                <a:solidFill>
                  <a:schemeClr val="tx1">
                    <a:tint val="75000"/>
                  </a:schemeClr>
                </a:solidFill>
              </a:defRPr>
            </a:lvl2pPr>
            <a:lvl3pPr marL="1371509" indent="0">
              <a:buNone/>
              <a:defRPr sz="2400">
                <a:solidFill>
                  <a:schemeClr val="tx1">
                    <a:tint val="75000"/>
                  </a:schemeClr>
                </a:solidFill>
              </a:defRPr>
            </a:lvl3pPr>
            <a:lvl4pPr marL="2057263" indent="0">
              <a:buNone/>
              <a:defRPr sz="2100">
                <a:solidFill>
                  <a:schemeClr val="tx1">
                    <a:tint val="75000"/>
                  </a:schemeClr>
                </a:solidFill>
              </a:defRPr>
            </a:lvl4pPr>
            <a:lvl5pPr marL="2743017" indent="0">
              <a:buNone/>
              <a:defRPr sz="2100">
                <a:solidFill>
                  <a:schemeClr val="tx1">
                    <a:tint val="75000"/>
                  </a:schemeClr>
                </a:solidFill>
              </a:defRPr>
            </a:lvl5pPr>
            <a:lvl6pPr marL="3428771" indent="0">
              <a:buNone/>
              <a:defRPr sz="2100">
                <a:solidFill>
                  <a:schemeClr val="tx1">
                    <a:tint val="75000"/>
                  </a:schemeClr>
                </a:solidFill>
              </a:defRPr>
            </a:lvl6pPr>
            <a:lvl7pPr marL="4114526" indent="0">
              <a:buNone/>
              <a:defRPr sz="2100">
                <a:solidFill>
                  <a:schemeClr val="tx1">
                    <a:tint val="75000"/>
                  </a:schemeClr>
                </a:solidFill>
              </a:defRPr>
            </a:lvl7pPr>
            <a:lvl8pPr marL="4800280" indent="0">
              <a:buNone/>
              <a:defRPr sz="2100">
                <a:solidFill>
                  <a:schemeClr val="tx1">
                    <a:tint val="75000"/>
                  </a:schemeClr>
                </a:solidFill>
              </a:defRPr>
            </a:lvl8pPr>
            <a:lvl9pPr marL="5486034"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25925642"/>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76705135"/>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0473" y="914399"/>
            <a:ext cx="195694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5914" y="914400"/>
            <a:ext cx="10589306"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12"/>
          </p:nvPr>
        </p:nvSpPr>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51288778"/>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5346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65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1" grpId="2" animBg="1"/>
      <p:bldP spid="11" grpId="3" animBg="1"/>
      <p:bldP spid="15" grpId="0" animBg="1"/>
      <p:bldP spid="15" grpId="1" animBg="1"/>
      <p:bldP spid="15" grpId="2" animBg="1"/>
      <p:bldP spid="15" grpId="3" animBg="1"/>
      <p:bldP spid="16" grpId="0" animBg="1"/>
      <p:bldP spid="16" grpId="1" animBg="1"/>
      <p:bldP spid="16" grpId="2" animBg="1"/>
      <p:bldP spid="16" grpId="3"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 id="2147483776" r:id="rId24"/>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2700"/>
            <a:ext cx="18286413"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5913" y="914400"/>
            <a:ext cx="12893883"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5913" y="3240884"/>
            <a:ext cx="12893883"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6762" y="9062044"/>
            <a:ext cx="136779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1BEF0D-F0BB-DE4B-95CE-6DB70DBA9567}" type="datetimeFigureOut">
              <a:rPr lang="en-US" dirty="0"/>
              <a:pPr/>
              <a:t>8/18/2021</a:t>
            </a:fld>
            <a:endParaRPr lang="en-US" dirty="0"/>
          </a:p>
        </p:txBody>
      </p:sp>
      <p:sp>
        <p:nvSpPr>
          <p:cNvPr id="5" name="Footer Placeholder 4"/>
          <p:cNvSpPr>
            <a:spLocks noGrp="1"/>
          </p:cNvSpPr>
          <p:nvPr>
            <p:ph type="ftr" sz="quarter" idx="3"/>
          </p:nvPr>
        </p:nvSpPr>
        <p:spPr>
          <a:xfrm>
            <a:off x="1015913" y="9062044"/>
            <a:ext cx="9445598" cy="547688"/>
          </a:xfrm>
          <a:prstGeom prst="rect">
            <a:avLst/>
          </a:prstGeom>
        </p:spPr>
        <p:txBody>
          <a:bodyPr vert="horz" lIns="91440" tIns="45720" rIns="91440" bIns="45720" rtlCol="0" anchor="ctr"/>
          <a:lstStyle>
            <a:lvl1pPr algn="l">
              <a:defRPr sz="1350">
                <a:solidFill>
                  <a:schemeClr val="tx1">
                    <a:tint val="75000"/>
                  </a:schemeClr>
                </a:solidFill>
              </a:defRPr>
            </a:lvl1pPr>
          </a:lstStyle>
          <a:p>
            <a:r>
              <a:rPr lang="en-US" altLang="ja-JP"/>
              <a:t>The Power of PowerPoint | thepopp.com</a:t>
            </a:r>
            <a:endParaRPr lang="ja-JP" altLang="en-US" dirty="0"/>
          </a:p>
        </p:txBody>
      </p:sp>
      <p:sp>
        <p:nvSpPr>
          <p:cNvPr id="6" name="Slide Number Placeholder 5"/>
          <p:cNvSpPr>
            <a:spLocks noGrp="1"/>
          </p:cNvSpPr>
          <p:nvPr>
            <p:ph type="sldNum" sz="quarter" idx="4"/>
          </p:nvPr>
        </p:nvSpPr>
        <p:spPr>
          <a:xfrm>
            <a:off x="12884877" y="9062044"/>
            <a:ext cx="1024920" cy="547688"/>
          </a:xfrm>
          <a:prstGeom prst="rect">
            <a:avLst/>
          </a:prstGeom>
        </p:spPr>
        <p:txBody>
          <a:bodyPr vert="horz" lIns="91440" tIns="45720" rIns="91440" bIns="45720" rtlCol="0" anchor="ctr"/>
          <a:lstStyle>
            <a:lvl1pPr algn="r">
              <a:defRPr sz="1350">
                <a:solidFill>
                  <a:schemeClr val="accent1"/>
                </a:solidFill>
              </a:defRPr>
            </a:lvl1pPr>
          </a:lstStyle>
          <a:p>
            <a:fld id="{E6459DFB-86F3-43FA-8567-2EA6E426AE90}" type="slidenum">
              <a:rPr lang="ja-JP" altLang="en-US" smtClean="0"/>
              <a:pPr/>
              <a:t>‹#›</a:t>
            </a:fld>
            <a:endParaRPr lang="ja-JP" altLang="en-US"/>
          </a:p>
        </p:txBody>
      </p:sp>
      <p:sp>
        <p:nvSpPr>
          <p:cNvPr id="18" name="円/楕円 10">
            <a:extLst>
              <a:ext uri="{FF2B5EF4-FFF2-40B4-BE49-F238E27FC236}">
                <a16:creationId xmlns:a16="http://schemas.microsoft.com/office/drawing/2014/main" id="{0BB74148-A25D-422B-98A0-F537895DF3B3}"/>
              </a:ext>
            </a:extLst>
          </p:cNvPr>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14">
            <a:extLst>
              <a:ext uri="{FF2B5EF4-FFF2-40B4-BE49-F238E27FC236}">
                <a16:creationId xmlns:a16="http://schemas.microsoft.com/office/drawing/2014/main" id="{60101914-0876-400C-B211-4FFB565465B7}"/>
              </a:ext>
            </a:extLst>
          </p:cNvPr>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9">
            <a:extLst>
              <a:ext uri="{FF2B5EF4-FFF2-40B4-BE49-F238E27FC236}">
                <a16:creationId xmlns:a16="http://schemas.microsoft.com/office/drawing/2014/main" id="{81E8DF28-C9A3-4782-9155-7EEE87F0ABE7}"/>
              </a:ext>
            </a:extLst>
          </p:cNvPr>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544697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400"/>
                                        <p:tgtEl>
                                          <p:spTgt spid="29"/>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400" fill="hold"/>
                                        <p:tgtEl>
                                          <p:spTgt spid="29"/>
                                        </p:tgtEl>
                                        <p:attrNameLst>
                                          <p:attrName>ppt_x</p:attrName>
                                        </p:attrNameLst>
                                      </p:cBhvr>
                                      <p:tavLst>
                                        <p:tav tm="0">
                                          <p:val>
                                            <p:strVal val="1+#ppt_w/2"/>
                                          </p:val>
                                        </p:tav>
                                        <p:tav tm="100000">
                                          <p:val>
                                            <p:strVal val="#ppt_x"/>
                                          </p:val>
                                        </p:tav>
                                      </p:tavLst>
                                    </p:anim>
                                    <p:anim calcmode="lin" valueType="num">
                                      <p:cBhvr additive="base">
                                        <p:cTn id="11" dur="400" fill="hold"/>
                                        <p:tgtEl>
                                          <p:spTgt spid="29"/>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400"/>
                                        <p:tgtEl>
                                          <p:spTgt spid="30"/>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400" fill="hold"/>
                                        <p:tgtEl>
                                          <p:spTgt spid="30"/>
                                        </p:tgtEl>
                                        <p:attrNameLst>
                                          <p:attrName>ppt_x</p:attrName>
                                        </p:attrNameLst>
                                      </p:cBhvr>
                                      <p:tavLst>
                                        <p:tav tm="0">
                                          <p:val>
                                            <p:strVal val="1+#ppt_w/2"/>
                                          </p:val>
                                        </p:tav>
                                        <p:tav tm="100000">
                                          <p:val>
                                            <p:strVal val="#ppt_x"/>
                                          </p:val>
                                        </p:tav>
                                      </p:tavLst>
                                    </p:anim>
                                    <p:anim calcmode="lin" valueType="num">
                                      <p:cBhvr additive="base">
                                        <p:cTn id="18" dur="400" fill="hold"/>
                                        <p:tgtEl>
                                          <p:spTgt spid="30"/>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400"/>
                                        <p:tgtEl>
                                          <p:spTgt spid="18"/>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400" fill="hold"/>
                                        <p:tgtEl>
                                          <p:spTgt spid="18"/>
                                        </p:tgtEl>
                                        <p:attrNameLst>
                                          <p:attrName>ppt_x</p:attrName>
                                        </p:attrNameLst>
                                      </p:cBhvr>
                                      <p:tavLst>
                                        <p:tav tm="0">
                                          <p:val>
                                            <p:strVal val="1+#ppt_w/2"/>
                                          </p:val>
                                        </p:tav>
                                        <p:tav tm="100000">
                                          <p:val>
                                            <p:strVal val="#ppt_x"/>
                                          </p:val>
                                        </p:tav>
                                      </p:tavLst>
                                    </p:anim>
                                    <p:anim calcmode="lin" valueType="num">
                                      <p:cBhvr additive="base">
                                        <p:cTn id="25" dur="4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29" grpId="0" animBg="1"/>
      <p:bldP spid="29" grpId="1" animBg="1"/>
      <p:bldP spid="29" grpId="2" animBg="1"/>
      <p:bldP spid="29" grpId="3" animBg="1"/>
      <p:bldP spid="30" grpId="0" animBg="1"/>
      <p:bldP spid="30" grpId="1" animBg="1"/>
      <p:bldP spid="30" grpId="2" animBg="1"/>
      <p:bldP spid="30" grpId="3" animBg="1"/>
    </p:bldLst>
  </p:timing>
  <p:hf hdr="0" dt="0"/>
  <p:txStyles>
    <p:titleStyle>
      <a:lvl1pPr algn="l" defTabSz="685754"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16" indent="-514316" algn="l" defTabSz="685754"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754" rtl="0" eaLnBrk="1" latinLnBrk="0" hangingPunct="1">
        <a:defRPr sz="2700" kern="1200">
          <a:solidFill>
            <a:schemeClr val="tx1"/>
          </a:solidFill>
          <a:latin typeface="+mn-lt"/>
          <a:ea typeface="+mn-ea"/>
          <a:cs typeface="+mn-cs"/>
        </a:defRPr>
      </a:lvl1pPr>
      <a:lvl2pPr marL="685754" algn="l" defTabSz="685754" rtl="0" eaLnBrk="1" latinLnBrk="0" hangingPunct="1">
        <a:defRPr sz="2700" kern="1200">
          <a:solidFill>
            <a:schemeClr val="tx1"/>
          </a:solidFill>
          <a:latin typeface="+mn-lt"/>
          <a:ea typeface="+mn-ea"/>
          <a:cs typeface="+mn-cs"/>
        </a:defRPr>
      </a:lvl2pPr>
      <a:lvl3pPr marL="1371509" algn="l" defTabSz="685754" rtl="0" eaLnBrk="1" latinLnBrk="0" hangingPunct="1">
        <a:defRPr sz="2700" kern="1200">
          <a:solidFill>
            <a:schemeClr val="tx1"/>
          </a:solidFill>
          <a:latin typeface="+mn-lt"/>
          <a:ea typeface="+mn-ea"/>
          <a:cs typeface="+mn-cs"/>
        </a:defRPr>
      </a:lvl3pPr>
      <a:lvl4pPr marL="2057263" algn="l" defTabSz="685754" rtl="0" eaLnBrk="1" latinLnBrk="0" hangingPunct="1">
        <a:defRPr sz="2700" kern="1200">
          <a:solidFill>
            <a:schemeClr val="tx1"/>
          </a:solidFill>
          <a:latin typeface="+mn-lt"/>
          <a:ea typeface="+mn-ea"/>
          <a:cs typeface="+mn-cs"/>
        </a:defRPr>
      </a:lvl4pPr>
      <a:lvl5pPr marL="2743017" algn="l" defTabSz="685754" rtl="0" eaLnBrk="1" latinLnBrk="0" hangingPunct="1">
        <a:defRPr sz="2700" kern="1200">
          <a:solidFill>
            <a:schemeClr val="tx1"/>
          </a:solidFill>
          <a:latin typeface="+mn-lt"/>
          <a:ea typeface="+mn-ea"/>
          <a:cs typeface="+mn-cs"/>
        </a:defRPr>
      </a:lvl5pPr>
      <a:lvl6pPr marL="3428771" algn="l" defTabSz="685754" rtl="0" eaLnBrk="1" latinLnBrk="0" hangingPunct="1">
        <a:defRPr sz="2700" kern="1200">
          <a:solidFill>
            <a:schemeClr val="tx1"/>
          </a:solidFill>
          <a:latin typeface="+mn-lt"/>
          <a:ea typeface="+mn-ea"/>
          <a:cs typeface="+mn-cs"/>
        </a:defRPr>
      </a:lvl6pPr>
      <a:lvl7pPr marL="4114526" algn="l" defTabSz="685754" rtl="0" eaLnBrk="1" latinLnBrk="0" hangingPunct="1">
        <a:defRPr sz="2700" kern="1200">
          <a:solidFill>
            <a:schemeClr val="tx1"/>
          </a:solidFill>
          <a:latin typeface="+mn-lt"/>
          <a:ea typeface="+mn-ea"/>
          <a:cs typeface="+mn-cs"/>
        </a:defRPr>
      </a:lvl7pPr>
      <a:lvl8pPr marL="4800280" algn="l" defTabSz="685754" rtl="0" eaLnBrk="1" latinLnBrk="0" hangingPunct="1">
        <a:defRPr sz="2700" kern="1200">
          <a:solidFill>
            <a:schemeClr val="tx1"/>
          </a:solidFill>
          <a:latin typeface="+mn-lt"/>
          <a:ea typeface="+mn-ea"/>
          <a:cs typeface="+mn-cs"/>
        </a:defRPr>
      </a:lvl8pPr>
      <a:lvl9pPr marL="5486034" algn="l" defTabSz="68575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タイトル 6"/>
          <p:cNvSpPr>
            <a:spLocks noGrp="1"/>
          </p:cNvSpPr>
          <p:nvPr>
            <p:ph type="ctrTitle"/>
          </p:nvPr>
        </p:nvSpPr>
        <p:spPr>
          <a:xfrm>
            <a:off x="1471230" y="4332170"/>
            <a:ext cx="15543451" cy="1310743"/>
          </a:xfrm>
        </p:spPr>
        <p:txBody>
          <a:bodyPr/>
          <a:lstStyle/>
          <a:p>
            <a:pPr>
              <a:spcBef>
                <a:spcPts val="0"/>
              </a:spcBef>
            </a:pPr>
            <a:r>
              <a:rPr lang="id-ID" altLang="ko-KR" sz="7200" b="1" dirty="0">
                <a:solidFill>
                  <a:srgbClr val="57A7BD"/>
                </a:solidFill>
                <a:ea typeface="맑은 고딕" pitchFamily="50" charset="-127"/>
              </a:rPr>
              <a:t>D K V</a:t>
            </a:r>
            <a:br>
              <a:rPr lang="id-ID" altLang="ko-KR" sz="5400" b="1" dirty="0">
                <a:solidFill>
                  <a:srgbClr val="57A7BD"/>
                </a:solidFill>
                <a:ea typeface="맑은 고딕" pitchFamily="50" charset="-127"/>
              </a:rPr>
            </a:br>
            <a:r>
              <a:rPr lang="id-ID" altLang="ko-KR" sz="3600" dirty="0">
                <a:solidFill>
                  <a:srgbClr val="57A7BD"/>
                </a:solidFill>
                <a:ea typeface="맑은 고딕" pitchFamily="50" charset="-127"/>
              </a:rPr>
              <a:t>By : Imas Dewi Ariyanti, S.Kom</a:t>
            </a:r>
            <a:br>
              <a:rPr lang="en-US" altLang="ko-KR" sz="5400" dirty="0">
                <a:solidFill>
                  <a:srgbClr val="57A7BD"/>
                </a:solidFill>
              </a:rPr>
            </a:br>
            <a:endParaRPr lang="en-US" altLang="ko-KR" sz="5400" b="1" dirty="0">
              <a:solidFill>
                <a:srgbClr val="57A7BD"/>
              </a:solidFill>
            </a:endParaRPr>
          </a:p>
        </p:txBody>
      </p:sp>
      <p:sp>
        <p:nvSpPr>
          <p:cNvPr id="3" name="タイトル 6">
            <a:extLst>
              <a:ext uri="{FF2B5EF4-FFF2-40B4-BE49-F238E27FC236}">
                <a16:creationId xmlns:a16="http://schemas.microsoft.com/office/drawing/2014/main" id="{926F33DF-5A69-45C3-BF56-B5EAA20396FE}"/>
              </a:ext>
            </a:extLst>
          </p:cNvPr>
          <p:cNvSpPr txBox="1">
            <a:spLocks/>
          </p:cNvSpPr>
          <p:nvPr/>
        </p:nvSpPr>
        <p:spPr>
          <a:xfrm>
            <a:off x="1371480" y="5187041"/>
            <a:ext cx="15543451" cy="1310743"/>
          </a:xfrm>
          <a:prstGeom prst="rect">
            <a:avLst/>
          </a:prstGeom>
        </p:spPr>
        <p:txBody>
          <a:bodyPr vert="horz" lIns="163275" tIns="81638" rIns="163275" bIns="81638" rtlCol="0" anchor="t">
            <a:noAutofit/>
          </a:bodyPr>
          <a:lstStyle>
            <a:lvl1pPr algn="ctr" defTabSz="1632753" rtl="0" eaLnBrk="1" latinLnBrk="0" hangingPunct="1">
              <a:spcBef>
                <a:spcPct val="0"/>
              </a:spcBef>
              <a:buNone/>
              <a:defRPr kumimoji="1" sz="9600" kern="1200" baseline="0">
                <a:solidFill>
                  <a:schemeClr val="accent1"/>
                </a:solidFill>
                <a:latin typeface="Route 159 UltraLight" pitchFamily="50" charset="0"/>
                <a:ea typeface="+mj-ea"/>
                <a:cs typeface="+mj-cs"/>
              </a:defRPr>
            </a:lvl1pPr>
          </a:lstStyle>
          <a:p>
            <a:pPr>
              <a:spcBef>
                <a:spcPts val="0"/>
              </a:spcBef>
            </a:pPr>
            <a:endParaRPr lang="en-US" altLang="ko-KR" sz="2400" dirty="0">
              <a:solidFill>
                <a:srgbClr val="57A7BD"/>
              </a:solidFill>
            </a:endParaRPr>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73975" y="768095"/>
            <a:ext cx="8449006" cy="875361"/>
          </a:xfrm>
          <a:noFill/>
        </p:spPr>
        <p:txBody>
          <a:bodyPr>
            <a:normAutofit fontScale="90000"/>
          </a:bodyPr>
          <a:lstStyle/>
          <a:p>
            <a:r>
              <a:rPr lang="id-ID" altLang="ja-JP" sz="4800" b="1" dirty="0"/>
              <a:t>PROPORSI</a:t>
            </a:r>
            <a:endParaRPr kumimoji="1" lang="ja-JP" altLang="en-US" sz="4800" b="1" i="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5782098" y="1776174"/>
            <a:ext cx="11884036" cy="7742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49EF7813-9E01-4CF9-A311-F6C3F68B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9" y="1776174"/>
            <a:ext cx="5414761" cy="7747774"/>
          </a:xfrm>
          <a:prstGeom prst="rect">
            <a:avLst/>
          </a:prstGeom>
        </p:spPr>
      </p:pic>
      <p:sp>
        <p:nvSpPr>
          <p:cNvPr id="7" name="テキスト プレースホルダー 12">
            <a:extLst>
              <a:ext uri="{FF2B5EF4-FFF2-40B4-BE49-F238E27FC236}">
                <a16:creationId xmlns:a16="http://schemas.microsoft.com/office/drawing/2014/main" id="{23D220E4-B38E-4C44-841F-1064FACB145B}"/>
              </a:ext>
            </a:extLst>
          </p:cNvPr>
          <p:cNvSpPr txBox="1">
            <a:spLocks/>
          </p:cNvSpPr>
          <p:nvPr/>
        </p:nvSpPr>
        <p:spPr>
          <a:xfrm>
            <a:off x="6711696" y="4715841"/>
            <a:ext cx="10351008" cy="2581072"/>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lgn="just">
              <a:spcBef>
                <a:spcPts val="1200"/>
              </a:spcBef>
              <a:buFont typeface="Wingdings 3" charset="2"/>
              <a:buNone/>
            </a:pPr>
            <a:r>
              <a:rPr lang="id-ID" sz="2800" b="0" i="0" dirty="0">
                <a:solidFill>
                  <a:schemeClr val="bg1"/>
                </a:solidFill>
                <a:effectLst/>
                <a:latin typeface="Helvetica" panose="020B0604020202020204" pitchFamily="34" charset="0"/>
              </a:rPr>
              <a:t>Proporsi dapat diartikan pula sebagai perubuhan ukuran/size tanpa perubahan ukuran panjang, lebar, atau tinggi, sehingga gambar dengan perubahan proporsi sering terlihat distorsi.</a:t>
            </a:r>
            <a:endParaRPr kumimoji="0" lang="id-ID" sz="36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829616121"/>
      </p:ext>
    </p:extLst>
  </p:cSld>
  <p:clrMapOvr>
    <a:masterClrMapping/>
  </p:clrMapOvr>
  <p:transition spd="slow" advTm="5639">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1243144" y="1149447"/>
            <a:ext cx="15543451" cy="1585999"/>
          </a:xfrm>
        </p:spPr>
        <p:txBody>
          <a:bodyPr/>
          <a:lstStyle/>
          <a:p>
            <a:r>
              <a:rPr lang="en-US" altLang="ja-JP" sz="7200" dirty="0"/>
              <a:t>TUGAS INDIVIDU</a:t>
            </a:r>
            <a:endParaRPr kumimoji="1" lang="ja-JP" altLang="en-US" sz="7200" dirty="0"/>
          </a:p>
        </p:txBody>
      </p:sp>
      <p:sp>
        <p:nvSpPr>
          <p:cNvPr id="7" name="テキスト プレースホルダー 6"/>
          <p:cNvSpPr>
            <a:spLocks noGrp="1"/>
          </p:cNvSpPr>
          <p:nvPr>
            <p:ph type="body" sz="quarter" idx="10"/>
          </p:nvPr>
        </p:nvSpPr>
        <p:spPr>
          <a:xfrm>
            <a:off x="1951558" y="2829242"/>
            <a:ext cx="15553728" cy="5521927"/>
          </a:xfrm>
        </p:spPr>
        <p:txBody>
          <a:bodyPr/>
          <a:lstStyle/>
          <a:p>
            <a:pPr algn="l"/>
            <a:r>
              <a:rPr lang="en-US" dirty="0" err="1"/>
              <a:t>Buatlah</a:t>
            </a:r>
            <a:r>
              <a:rPr lang="en-US" dirty="0"/>
              <a:t> </a:t>
            </a:r>
            <a:r>
              <a:rPr lang="id-ID" dirty="0"/>
              <a:t>Fortopolio Prinsip Desain dan Contohnya</a:t>
            </a:r>
            <a:endParaRPr lang="en-US" dirty="0"/>
          </a:p>
          <a:p>
            <a:pPr marL="742950" indent="-742950" algn="l">
              <a:buAutoNum type="arabicPeriod"/>
            </a:pPr>
            <a:r>
              <a:rPr lang="en-US" dirty="0"/>
              <a:t>Gambar </a:t>
            </a:r>
            <a:r>
              <a:rPr lang="id-ID" dirty="0"/>
              <a:t>disertai keterangan dan sumber</a:t>
            </a:r>
            <a:endParaRPr lang="en-US" dirty="0"/>
          </a:p>
          <a:p>
            <a:pPr marL="742950" indent="-742950" algn="l">
              <a:buAutoNum type="arabicPeriod"/>
            </a:pPr>
            <a:r>
              <a:rPr lang="en-US" altLang="ja-JP" dirty="0"/>
              <a:t>Batas </a:t>
            </a:r>
            <a:r>
              <a:rPr lang="en-US" altLang="ja-JP" dirty="0" err="1"/>
              <a:t>maksimal</a:t>
            </a:r>
            <a:r>
              <a:rPr lang="en-US" altLang="ja-JP" dirty="0"/>
              <a:t> </a:t>
            </a:r>
            <a:r>
              <a:rPr lang="en-US" altLang="ja-JP" dirty="0" err="1"/>
              <a:t>pengumpulan</a:t>
            </a:r>
            <a:r>
              <a:rPr lang="en-US" altLang="ja-JP" dirty="0"/>
              <a:t> </a:t>
            </a:r>
            <a:r>
              <a:rPr lang="en-US" altLang="ja-JP" dirty="0" err="1"/>
              <a:t>tugas</a:t>
            </a:r>
            <a:r>
              <a:rPr lang="en-US" altLang="ja-JP" dirty="0"/>
              <a:t> </a:t>
            </a:r>
            <a:r>
              <a:rPr lang="en-US" altLang="ja-JP" b="1" dirty="0"/>
              <a:t>2</a:t>
            </a:r>
            <a:r>
              <a:rPr lang="id-ID" altLang="ja-JP" b="1"/>
              <a:t>4</a:t>
            </a:r>
            <a:r>
              <a:rPr lang="en-US" altLang="ja-JP" b="1"/>
              <a:t> </a:t>
            </a:r>
            <a:r>
              <a:rPr lang="en-US" altLang="ja-JP" b="1" dirty="0" err="1"/>
              <a:t>agustus</a:t>
            </a:r>
            <a:r>
              <a:rPr lang="en-US" altLang="ja-JP" b="1" dirty="0"/>
              <a:t> 2021 </a:t>
            </a:r>
            <a:r>
              <a:rPr lang="en-US" altLang="ja-JP" dirty="0" err="1"/>
              <a:t>pukul</a:t>
            </a:r>
            <a:r>
              <a:rPr lang="en-US" altLang="ja-JP" dirty="0"/>
              <a:t> </a:t>
            </a:r>
            <a:r>
              <a:rPr lang="en-US" altLang="ja-JP" b="1" dirty="0"/>
              <a:t>08.00 WIB</a:t>
            </a:r>
          </a:p>
          <a:p>
            <a:pPr marL="742950" indent="-742950" algn="l">
              <a:buAutoNum type="arabicPeriod"/>
            </a:pPr>
            <a:r>
              <a:rPr lang="en-US" altLang="ja-JP" dirty="0" err="1"/>
              <a:t>Mengumpulkan</a:t>
            </a:r>
            <a:r>
              <a:rPr lang="en-US" altLang="ja-JP" dirty="0"/>
              <a:t> </a:t>
            </a:r>
            <a:r>
              <a:rPr lang="en-US" altLang="ja-JP" dirty="0" err="1"/>
              <a:t>lebih</a:t>
            </a:r>
            <a:r>
              <a:rPr lang="en-US" altLang="ja-JP" dirty="0"/>
              <a:t> </a:t>
            </a:r>
            <a:r>
              <a:rPr lang="en-US" altLang="ja-JP" dirty="0" err="1"/>
              <a:t>dari</a:t>
            </a:r>
            <a:r>
              <a:rPr lang="en-US" altLang="ja-JP" dirty="0"/>
              <a:t> </a:t>
            </a:r>
            <a:r>
              <a:rPr lang="en-US" altLang="ja-JP" dirty="0" err="1"/>
              <a:t>tanggal</a:t>
            </a:r>
            <a:r>
              <a:rPr lang="en-US" altLang="ja-JP" dirty="0"/>
              <a:t> yang </a:t>
            </a:r>
            <a:r>
              <a:rPr lang="en-US" altLang="ja-JP" dirty="0" err="1"/>
              <a:t>ditentukan</a:t>
            </a:r>
            <a:r>
              <a:rPr lang="en-US" altLang="ja-JP" dirty="0"/>
              <a:t> </a:t>
            </a:r>
            <a:r>
              <a:rPr lang="en-US" altLang="ja-JP" dirty="0" err="1"/>
              <a:t>nilai</a:t>
            </a:r>
            <a:r>
              <a:rPr lang="en-US" altLang="ja-JP" dirty="0"/>
              <a:t> </a:t>
            </a:r>
            <a:r>
              <a:rPr lang="en-US" altLang="ja-JP" dirty="0" err="1"/>
              <a:t>dikurangi</a:t>
            </a:r>
            <a:r>
              <a:rPr lang="en-US" altLang="ja-JP" dirty="0"/>
              <a:t> -50</a:t>
            </a:r>
          </a:p>
          <a:p>
            <a:endParaRPr lang="ja-JP" altLang="en-US" dirty="0"/>
          </a:p>
        </p:txBody>
      </p:sp>
    </p:spTree>
    <p:extLst>
      <p:ext uri="{BB962C8B-B14F-4D97-AF65-F5344CB8AC3E}">
        <p14:creationId xmlns:p14="http://schemas.microsoft.com/office/powerpoint/2010/main" val="39707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フッター プレースホルダー 25"/>
          <p:cNvSpPr>
            <a:spLocks noGrp="1"/>
          </p:cNvSpPr>
          <p:nvPr>
            <p:ph type="ftr" sz="quarter" idx="10"/>
          </p:nvPr>
        </p:nvSpPr>
        <p:spPr/>
        <p:txBody>
          <a:bodyPr/>
          <a:lstStyle/>
          <a:p>
            <a:endParaRPr lang="ja-JP" altLang="en-US" dirty="0"/>
          </a:p>
        </p:txBody>
      </p:sp>
      <p:sp>
        <p:nvSpPr>
          <p:cNvPr id="27" name="スライド番号プレースホルダー 26"/>
          <p:cNvSpPr>
            <a:spLocks noGrp="1"/>
          </p:cNvSpPr>
          <p:nvPr>
            <p:ph type="sldNum" sz="quarter" idx="11"/>
          </p:nvPr>
        </p:nvSpPr>
        <p:spPr/>
        <p:txBody>
          <a:bodyPr/>
          <a:lstStyle/>
          <a:p>
            <a:fld id="{E6459DFB-86F3-43FA-8567-2EA6E426AE90}" type="slidenum">
              <a:rPr lang="ja-JP" altLang="en-US" smtClean="0"/>
              <a:pPr/>
              <a:t>2</a:t>
            </a:fld>
            <a:endParaRPr lang="ja-JP" altLang="en-US" dirty="0"/>
          </a:p>
        </p:txBody>
      </p:sp>
      <p:sp>
        <p:nvSpPr>
          <p:cNvPr id="4" name="Title 3"/>
          <p:cNvSpPr>
            <a:spLocks noGrp="1"/>
          </p:cNvSpPr>
          <p:nvPr>
            <p:ph type="title"/>
          </p:nvPr>
        </p:nvSpPr>
        <p:spPr>
          <a:xfrm>
            <a:off x="9716506" y="2106754"/>
            <a:ext cx="7241925" cy="1382805"/>
          </a:xfrm>
        </p:spPr>
        <p:txBody>
          <a:bodyPr/>
          <a:lstStyle/>
          <a:p>
            <a:r>
              <a:rPr lang="id-ID" sz="4400" dirty="0"/>
              <a:t>Manusia dilahirkan sebagai </a:t>
            </a:r>
            <a:r>
              <a:rPr lang="id-ID" sz="4400" b="1" dirty="0"/>
              <a:t>“Komunikator Grafis”</a:t>
            </a:r>
            <a:endParaRPr lang="en-US" sz="4400" dirty="0"/>
          </a:p>
        </p:txBody>
      </p:sp>
      <p:sp>
        <p:nvSpPr>
          <p:cNvPr id="5" name="Text Placeholder 4"/>
          <p:cNvSpPr>
            <a:spLocks noGrp="1"/>
          </p:cNvSpPr>
          <p:nvPr>
            <p:ph type="body" sz="quarter" idx="24"/>
          </p:nvPr>
        </p:nvSpPr>
        <p:spPr>
          <a:xfrm>
            <a:off x="10411449" y="3303396"/>
            <a:ext cx="7241925" cy="3124837"/>
          </a:xfrm>
        </p:spPr>
        <p:txBody>
          <a:bodyPr/>
          <a:lstStyle/>
          <a:p>
            <a:pPr algn="just"/>
            <a:r>
              <a:rPr lang="id-ID" sz="2400" dirty="0"/>
              <a:t>Komunikasi Grafis merupakan salah satu bagian yang paling natural dalam informasi komunikasi seperti halnya kita </a:t>
            </a:r>
            <a:r>
              <a:rPr lang="id-ID" sz="2400" b="1" dirty="0"/>
              <a:t>berbicara atau berjalan</a:t>
            </a:r>
            <a:r>
              <a:rPr lang="id-ID" sz="2400" dirty="0"/>
              <a:t> yang tentunya melalui </a:t>
            </a:r>
            <a:r>
              <a:rPr lang="id-ID" sz="2400" b="1" dirty="0"/>
              <a:t>proses pembelajaran dan adaptasi</a:t>
            </a:r>
            <a:r>
              <a:rPr lang="id-ID" sz="2400" dirty="0"/>
              <a:t>. </a:t>
            </a:r>
            <a:endParaRPr lang="en-US" sz="2400" dirty="0"/>
          </a:p>
        </p:txBody>
      </p:sp>
      <p:pic>
        <p:nvPicPr>
          <p:cNvPr id="66" name="Picture Placeholder 65">
            <a:extLst>
              <a:ext uri="{FF2B5EF4-FFF2-40B4-BE49-F238E27FC236}">
                <a16:creationId xmlns:a16="http://schemas.microsoft.com/office/drawing/2014/main" id="{4CDE5300-5518-4A78-821C-978111C7EA77}"/>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865" r="2865"/>
          <a:stretch>
            <a:fillRect/>
          </a:stretch>
        </p:blipFill>
        <p:spPr/>
      </p:pic>
    </p:spTree>
    <p:extLst>
      <p:ext uri="{BB962C8B-B14F-4D97-AF65-F5344CB8AC3E}">
        <p14:creationId xmlns:p14="http://schemas.microsoft.com/office/powerpoint/2010/main" val="125590439"/>
      </p:ext>
    </p:extLst>
  </p:cSld>
  <p:clrMapOvr>
    <a:masterClrMapping/>
  </p:clrMapOvr>
  <p:transition spd="slow" advTm="4691">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60637F-F55D-42BB-9B5E-A9F1BAB5B65F}"/>
              </a:ext>
            </a:extLst>
          </p:cNvPr>
          <p:cNvSpPr>
            <a:spLocks noGrp="1"/>
          </p:cNvSpPr>
          <p:nvPr>
            <p:ph type="ftr" sz="quarter" idx="10"/>
          </p:nvPr>
        </p:nvSpPr>
        <p:spPr/>
        <p:txBody>
          <a:bodyPr/>
          <a:lstStyle/>
          <a:p>
            <a:endParaRPr lang="ja-JP" altLang="en-US" dirty="0"/>
          </a:p>
        </p:txBody>
      </p:sp>
      <p:sp>
        <p:nvSpPr>
          <p:cNvPr id="3" name="Slide Number Placeholder 2">
            <a:extLst>
              <a:ext uri="{FF2B5EF4-FFF2-40B4-BE49-F238E27FC236}">
                <a16:creationId xmlns:a16="http://schemas.microsoft.com/office/drawing/2014/main" id="{E6EF6921-AD46-4D4D-B916-8E8D2DB3BB46}"/>
              </a:ext>
            </a:extLst>
          </p:cNvPr>
          <p:cNvSpPr>
            <a:spLocks noGrp="1"/>
          </p:cNvSpPr>
          <p:nvPr>
            <p:ph type="sldNum" sz="quarter" idx="11"/>
          </p:nvPr>
        </p:nvSpPr>
        <p:spPr/>
        <p:txBody>
          <a:bodyPr/>
          <a:lstStyle/>
          <a:p>
            <a:fld id="{E6459DFB-86F3-43FA-8567-2EA6E426AE90}" type="slidenum">
              <a:rPr lang="ja-JP" altLang="en-US" smtClean="0"/>
              <a:pPr/>
              <a:t>3</a:t>
            </a:fld>
            <a:endParaRPr lang="ja-JP" altLang="en-US" dirty="0"/>
          </a:p>
        </p:txBody>
      </p:sp>
      <p:sp>
        <p:nvSpPr>
          <p:cNvPr id="16" name="Text Placeholder 4">
            <a:extLst>
              <a:ext uri="{FF2B5EF4-FFF2-40B4-BE49-F238E27FC236}">
                <a16:creationId xmlns:a16="http://schemas.microsoft.com/office/drawing/2014/main" id="{7413BEFA-D52D-46A7-84B5-4E5B1D2F4584}"/>
              </a:ext>
            </a:extLst>
          </p:cNvPr>
          <p:cNvSpPr txBox="1">
            <a:spLocks/>
          </p:cNvSpPr>
          <p:nvPr/>
        </p:nvSpPr>
        <p:spPr>
          <a:xfrm>
            <a:off x="10356263" y="2521943"/>
            <a:ext cx="7241926" cy="6914665"/>
          </a:xfrm>
          <a:prstGeom prst="rect">
            <a:avLst/>
          </a:prstGeom>
        </p:spPr>
        <p:txBody>
          <a:bodyPr vert="horz" lIns="163275" tIns="81638" rIns="163275" bIns="81638" rtlCol="0" anchor="ctr">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i="0" kern="1200" baseline="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just"/>
            <a:r>
              <a:rPr lang="id-ID" sz="2400" dirty="0"/>
              <a:t>Seorang anak balita yang sedang menggoreskan pensil atau pastel di atas kertas, dari sekedar coretan yang tidak berbentuk, lama kelamaan menjadi mirip sesuatu , entah berupa gambar sosok orang, binatang, bunga atau sesuatu yang lain. </a:t>
            </a:r>
          </a:p>
          <a:p>
            <a:pPr algn="just"/>
            <a:endParaRPr lang="id-ID" sz="2400" dirty="0"/>
          </a:p>
          <a:p>
            <a:pPr algn="just"/>
            <a:r>
              <a:rPr lang="id-ID" sz="2400" dirty="0"/>
              <a:t>Kemudian seiring bertambahnya usia, manusia akan semakin </a:t>
            </a:r>
            <a:r>
              <a:rPr lang="id-ID" sz="2400" b="1" dirty="0"/>
              <a:t>dapat mengorganisir dan kemudian membentuk sesuatu hal yang lebih dapat dimengerti oleh orang lain, </a:t>
            </a:r>
            <a:r>
              <a:rPr lang="id-ID" sz="2400" dirty="0"/>
              <a:t>maka manusia dikatakan sebagai </a:t>
            </a:r>
            <a:r>
              <a:rPr lang="id-ID" sz="3600" b="1" dirty="0"/>
              <a:t>“Komunikator Grafis”.</a:t>
            </a:r>
            <a:endParaRPr lang="en-US" sz="2400" b="1" dirty="0"/>
          </a:p>
        </p:txBody>
      </p:sp>
      <p:sp>
        <p:nvSpPr>
          <p:cNvPr id="17" name="Title 3">
            <a:extLst>
              <a:ext uri="{FF2B5EF4-FFF2-40B4-BE49-F238E27FC236}">
                <a16:creationId xmlns:a16="http://schemas.microsoft.com/office/drawing/2014/main" id="{F34F8F43-E7A0-4E3A-AE12-15A2F9A6FC17}"/>
              </a:ext>
            </a:extLst>
          </p:cNvPr>
          <p:cNvSpPr>
            <a:spLocks noGrp="1"/>
          </p:cNvSpPr>
          <p:nvPr>
            <p:ph type="title"/>
          </p:nvPr>
        </p:nvSpPr>
        <p:spPr>
          <a:xfrm>
            <a:off x="10356264" y="1139138"/>
            <a:ext cx="7241925" cy="1382805"/>
          </a:xfrm>
        </p:spPr>
        <p:txBody>
          <a:bodyPr/>
          <a:lstStyle/>
          <a:p>
            <a:r>
              <a:rPr lang="id-ID" sz="4400" b="1" dirty="0"/>
              <a:t>Contoh :</a:t>
            </a:r>
            <a:endParaRPr lang="en-US" sz="4400" b="1" dirty="0"/>
          </a:p>
        </p:txBody>
      </p:sp>
      <p:pic>
        <p:nvPicPr>
          <p:cNvPr id="35" name="Picture Placeholder 34">
            <a:extLst>
              <a:ext uri="{FF2B5EF4-FFF2-40B4-BE49-F238E27FC236}">
                <a16:creationId xmlns:a16="http://schemas.microsoft.com/office/drawing/2014/main" id="{081DE3A0-590D-4586-A00B-21AA167AB6AE}"/>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2491" r="12491"/>
          <a:stretch>
            <a:fillRect/>
          </a:stretch>
        </p:blipFill>
        <p:spPr/>
      </p:pic>
    </p:spTree>
    <p:extLst>
      <p:ext uri="{BB962C8B-B14F-4D97-AF65-F5344CB8AC3E}">
        <p14:creationId xmlns:p14="http://schemas.microsoft.com/office/powerpoint/2010/main" val="4874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AC5146D-6A47-4B5F-8BC4-E81F7BEF3194}"/>
              </a:ext>
            </a:extLst>
          </p:cNvPr>
          <p:cNvSpPr/>
          <p:nvPr/>
        </p:nvSpPr>
        <p:spPr>
          <a:xfrm>
            <a:off x="2295219" y="2176707"/>
            <a:ext cx="3320716" cy="460977"/>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b="1" dirty="0">
                <a:solidFill>
                  <a:schemeClr val="bg1"/>
                </a:solidFill>
              </a:rPr>
              <a:t>KOMUNIKASI</a:t>
            </a:r>
          </a:p>
        </p:txBody>
      </p:sp>
      <p:sp>
        <p:nvSpPr>
          <p:cNvPr id="28" name="Rectangle: Rounded Corners 27">
            <a:extLst>
              <a:ext uri="{FF2B5EF4-FFF2-40B4-BE49-F238E27FC236}">
                <a16:creationId xmlns:a16="http://schemas.microsoft.com/office/drawing/2014/main" id="{50CE4F5A-BDB1-4231-AC88-3989777CD72A}"/>
              </a:ext>
            </a:extLst>
          </p:cNvPr>
          <p:cNvSpPr/>
          <p:nvPr/>
        </p:nvSpPr>
        <p:spPr>
          <a:xfrm>
            <a:off x="1020760" y="3471501"/>
            <a:ext cx="2548918" cy="866274"/>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Langsung</a:t>
            </a:r>
          </a:p>
          <a:p>
            <a:pPr algn="ctr"/>
            <a:r>
              <a:rPr kumimoji="1" lang="id-ID" sz="2000" dirty="0">
                <a:solidFill>
                  <a:schemeClr val="bg1"/>
                </a:solidFill>
              </a:rPr>
              <a:t>(Face to face)</a:t>
            </a:r>
          </a:p>
        </p:txBody>
      </p:sp>
      <p:sp>
        <p:nvSpPr>
          <p:cNvPr id="29" name="Rectangle: Rounded Corners 28">
            <a:extLst>
              <a:ext uri="{FF2B5EF4-FFF2-40B4-BE49-F238E27FC236}">
                <a16:creationId xmlns:a16="http://schemas.microsoft.com/office/drawing/2014/main" id="{97DEA1B5-EB2F-49C5-985B-47372EFC487D}"/>
              </a:ext>
            </a:extLst>
          </p:cNvPr>
          <p:cNvSpPr/>
          <p:nvPr/>
        </p:nvSpPr>
        <p:spPr>
          <a:xfrm>
            <a:off x="3797954" y="3471501"/>
            <a:ext cx="3320716" cy="866274"/>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Tidak Langsung</a:t>
            </a:r>
          </a:p>
          <a:p>
            <a:pPr algn="ctr"/>
            <a:r>
              <a:rPr lang="id-ID" sz="2000" dirty="0">
                <a:solidFill>
                  <a:schemeClr val="bg1"/>
                </a:solidFill>
              </a:rPr>
              <a:t>(Non face to face)</a:t>
            </a:r>
            <a:endParaRPr kumimoji="1" lang="id-ID" sz="2000" dirty="0">
              <a:solidFill>
                <a:schemeClr val="bg1"/>
              </a:solidFill>
            </a:endParaRPr>
          </a:p>
        </p:txBody>
      </p:sp>
      <p:sp>
        <p:nvSpPr>
          <p:cNvPr id="30" name="Rectangle: Rounded Corners 29">
            <a:extLst>
              <a:ext uri="{FF2B5EF4-FFF2-40B4-BE49-F238E27FC236}">
                <a16:creationId xmlns:a16="http://schemas.microsoft.com/office/drawing/2014/main" id="{88E73F66-33AD-4A92-A69D-A7EF04BE2839}"/>
              </a:ext>
            </a:extLst>
          </p:cNvPr>
          <p:cNvSpPr/>
          <p:nvPr/>
        </p:nvSpPr>
        <p:spPr>
          <a:xfrm>
            <a:off x="3797954" y="5392980"/>
            <a:ext cx="3320716" cy="565496"/>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b="1" dirty="0">
                <a:solidFill>
                  <a:schemeClr val="bg1"/>
                </a:solidFill>
              </a:rPr>
              <a:t>PERIKLANAN</a:t>
            </a:r>
          </a:p>
        </p:txBody>
      </p:sp>
      <p:sp>
        <p:nvSpPr>
          <p:cNvPr id="31" name="Rectangle: Rounded Corners 30">
            <a:extLst>
              <a:ext uri="{FF2B5EF4-FFF2-40B4-BE49-F238E27FC236}">
                <a16:creationId xmlns:a16="http://schemas.microsoft.com/office/drawing/2014/main" id="{9CB989F9-2ABB-4B46-BCEA-FA671151384E}"/>
              </a:ext>
            </a:extLst>
          </p:cNvPr>
          <p:cNvSpPr/>
          <p:nvPr/>
        </p:nvSpPr>
        <p:spPr>
          <a:xfrm>
            <a:off x="2187703" y="7331756"/>
            <a:ext cx="1673735" cy="866274"/>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AUDIO</a:t>
            </a:r>
          </a:p>
          <a:p>
            <a:pPr algn="ctr"/>
            <a:r>
              <a:rPr lang="id-ID" sz="2000" dirty="0">
                <a:solidFill>
                  <a:schemeClr val="bg1"/>
                </a:solidFill>
              </a:rPr>
              <a:t>(Dengar)</a:t>
            </a:r>
            <a:endParaRPr kumimoji="1" lang="id-ID" sz="2000" dirty="0">
              <a:solidFill>
                <a:schemeClr val="bg1"/>
              </a:solidFill>
            </a:endParaRPr>
          </a:p>
        </p:txBody>
      </p:sp>
      <p:sp>
        <p:nvSpPr>
          <p:cNvPr id="32" name="Rectangle: Rounded Corners 31">
            <a:extLst>
              <a:ext uri="{FF2B5EF4-FFF2-40B4-BE49-F238E27FC236}">
                <a16:creationId xmlns:a16="http://schemas.microsoft.com/office/drawing/2014/main" id="{936C9EB9-C8C9-4AC1-83CE-C8FB0EB24C3D}"/>
              </a:ext>
            </a:extLst>
          </p:cNvPr>
          <p:cNvSpPr/>
          <p:nvPr/>
        </p:nvSpPr>
        <p:spPr>
          <a:xfrm>
            <a:off x="4048607" y="7331756"/>
            <a:ext cx="1673735" cy="866274"/>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VISUAL</a:t>
            </a:r>
          </a:p>
          <a:p>
            <a:pPr algn="ctr"/>
            <a:r>
              <a:rPr lang="id-ID" sz="2000" dirty="0">
                <a:solidFill>
                  <a:schemeClr val="bg1"/>
                </a:solidFill>
              </a:rPr>
              <a:t>(Pandang)</a:t>
            </a:r>
            <a:endParaRPr kumimoji="1" lang="id-ID" sz="2000" dirty="0">
              <a:solidFill>
                <a:schemeClr val="bg1"/>
              </a:solidFill>
            </a:endParaRPr>
          </a:p>
        </p:txBody>
      </p:sp>
      <p:sp>
        <p:nvSpPr>
          <p:cNvPr id="33" name="Rectangle: Rounded Corners 32">
            <a:extLst>
              <a:ext uri="{FF2B5EF4-FFF2-40B4-BE49-F238E27FC236}">
                <a16:creationId xmlns:a16="http://schemas.microsoft.com/office/drawing/2014/main" id="{440B28BC-47F0-47FC-B7BA-B235F224ADDF}"/>
              </a:ext>
            </a:extLst>
          </p:cNvPr>
          <p:cNvSpPr/>
          <p:nvPr/>
        </p:nvSpPr>
        <p:spPr>
          <a:xfrm>
            <a:off x="5916401" y="7331756"/>
            <a:ext cx="2469117" cy="866274"/>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AUDIO VISUAL</a:t>
            </a:r>
          </a:p>
          <a:p>
            <a:pPr algn="ctr"/>
            <a:r>
              <a:rPr lang="id-ID" sz="2000" dirty="0">
                <a:solidFill>
                  <a:schemeClr val="bg1"/>
                </a:solidFill>
              </a:rPr>
              <a:t>(Dengar Pandang)</a:t>
            </a:r>
            <a:endParaRPr kumimoji="1" lang="id-ID" sz="2000" dirty="0">
              <a:solidFill>
                <a:schemeClr val="bg1"/>
              </a:solidFill>
            </a:endParaRPr>
          </a:p>
        </p:txBody>
      </p:sp>
      <p:sp>
        <p:nvSpPr>
          <p:cNvPr id="34" name="Rectangle: Rounded Corners 33">
            <a:extLst>
              <a:ext uri="{FF2B5EF4-FFF2-40B4-BE49-F238E27FC236}">
                <a16:creationId xmlns:a16="http://schemas.microsoft.com/office/drawing/2014/main" id="{10269310-0ED4-4800-A687-2E30D3C94EDF}"/>
              </a:ext>
            </a:extLst>
          </p:cNvPr>
          <p:cNvSpPr/>
          <p:nvPr/>
        </p:nvSpPr>
        <p:spPr>
          <a:xfrm>
            <a:off x="3797954" y="6039514"/>
            <a:ext cx="3320716" cy="416267"/>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sz="2000" dirty="0">
                <a:solidFill>
                  <a:schemeClr val="bg1"/>
                </a:solidFill>
              </a:rPr>
              <a:t>Lewat Perantara Media</a:t>
            </a:r>
          </a:p>
        </p:txBody>
      </p:sp>
      <p:cxnSp>
        <p:nvCxnSpPr>
          <p:cNvPr id="35" name="Straight Arrow Connector 34">
            <a:extLst>
              <a:ext uri="{FF2B5EF4-FFF2-40B4-BE49-F238E27FC236}">
                <a16:creationId xmlns:a16="http://schemas.microsoft.com/office/drawing/2014/main" id="{F6329E7D-8BFE-4722-8D35-E3D10320EB91}"/>
              </a:ext>
            </a:extLst>
          </p:cNvPr>
          <p:cNvCxnSpPr>
            <a:cxnSpLocks/>
          </p:cNvCxnSpPr>
          <p:nvPr/>
        </p:nvCxnSpPr>
        <p:spPr>
          <a:xfrm>
            <a:off x="5458312" y="6481907"/>
            <a:ext cx="0" cy="429330"/>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D6E25B1-C6AD-49AD-B1B6-F54405FB6D69}"/>
              </a:ext>
            </a:extLst>
          </p:cNvPr>
          <p:cNvCxnSpPr>
            <a:cxnSpLocks/>
          </p:cNvCxnSpPr>
          <p:nvPr/>
        </p:nvCxnSpPr>
        <p:spPr>
          <a:xfrm>
            <a:off x="3133458" y="6911237"/>
            <a:ext cx="0" cy="416267"/>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F38A8C7-244D-44C0-9760-B9C577372B8B}"/>
              </a:ext>
            </a:extLst>
          </p:cNvPr>
          <p:cNvCxnSpPr>
            <a:cxnSpLocks/>
          </p:cNvCxnSpPr>
          <p:nvPr/>
        </p:nvCxnSpPr>
        <p:spPr>
          <a:xfrm>
            <a:off x="4896170" y="6898174"/>
            <a:ext cx="0" cy="416267"/>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0C97DF7-AA00-4259-BB5B-EC5310E81454}"/>
              </a:ext>
            </a:extLst>
          </p:cNvPr>
          <p:cNvCxnSpPr>
            <a:cxnSpLocks/>
          </p:cNvCxnSpPr>
          <p:nvPr/>
        </p:nvCxnSpPr>
        <p:spPr>
          <a:xfrm>
            <a:off x="7519608" y="6891432"/>
            <a:ext cx="0" cy="416267"/>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E07E45A-4EF3-4B30-896C-BDC5DC3A081F}"/>
              </a:ext>
            </a:extLst>
          </p:cNvPr>
          <p:cNvCxnSpPr>
            <a:cxnSpLocks/>
          </p:cNvCxnSpPr>
          <p:nvPr/>
        </p:nvCxnSpPr>
        <p:spPr>
          <a:xfrm>
            <a:off x="3132207" y="6878732"/>
            <a:ext cx="4395537"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0955FF-2D18-43E0-B433-81BD5A312482}"/>
              </a:ext>
            </a:extLst>
          </p:cNvPr>
          <p:cNvCxnSpPr>
            <a:cxnSpLocks/>
          </p:cNvCxnSpPr>
          <p:nvPr/>
        </p:nvCxnSpPr>
        <p:spPr>
          <a:xfrm>
            <a:off x="1908303" y="3005232"/>
            <a:ext cx="4058672" cy="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8D50F6-0402-4727-868D-30457F9480ED}"/>
              </a:ext>
            </a:extLst>
          </p:cNvPr>
          <p:cNvCxnSpPr>
            <a:cxnSpLocks/>
          </p:cNvCxnSpPr>
          <p:nvPr/>
        </p:nvCxnSpPr>
        <p:spPr>
          <a:xfrm>
            <a:off x="5954275" y="3017932"/>
            <a:ext cx="0" cy="416267"/>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EF09149-EE17-4D15-822F-DC3F0B50287A}"/>
              </a:ext>
            </a:extLst>
          </p:cNvPr>
          <p:cNvCxnSpPr>
            <a:cxnSpLocks/>
          </p:cNvCxnSpPr>
          <p:nvPr/>
        </p:nvCxnSpPr>
        <p:spPr>
          <a:xfrm>
            <a:off x="1897159" y="3017931"/>
            <a:ext cx="0" cy="416267"/>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0408F45-D637-47AE-ACCB-95B247DF5876}"/>
              </a:ext>
            </a:extLst>
          </p:cNvPr>
          <p:cNvCxnSpPr>
            <a:cxnSpLocks/>
          </p:cNvCxnSpPr>
          <p:nvPr/>
        </p:nvCxnSpPr>
        <p:spPr>
          <a:xfrm flipV="1">
            <a:off x="3932486" y="2561559"/>
            <a:ext cx="0" cy="443673"/>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31CF802-7EC8-4F09-98A0-6749179E3BDE}"/>
              </a:ext>
            </a:extLst>
          </p:cNvPr>
          <p:cNvCxnSpPr>
            <a:cxnSpLocks/>
          </p:cNvCxnSpPr>
          <p:nvPr/>
        </p:nvCxnSpPr>
        <p:spPr>
          <a:xfrm>
            <a:off x="5445249" y="4363901"/>
            <a:ext cx="0" cy="1014261"/>
          </a:xfrm>
          <a:prstGeom prst="straightConnector1">
            <a:avLst/>
          </a:prstGeom>
          <a:ln w="5715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CF077D00-1C4A-4855-B834-D005A3770FDA}"/>
              </a:ext>
            </a:extLst>
          </p:cNvPr>
          <p:cNvSpPr/>
          <p:nvPr/>
        </p:nvSpPr>
        <p:spPr>
          <a:xfrm>
            <a:off x="9140458" y="4857758"/>
            <a:ext cx="4524075" cy="377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Text Placeholder 5">
            <a:extLst>
              <a:ext uri="{FF2B5EF4-FFF2-40B4-BE49-F238E27FC236}">
                <a16:creationId xmlns:a16="http://schemas.microsoft.com/office/drawing/2014/main" id="{5E055B69-9493-41B2-A1EB-708BC02EBFCF}"/>
              </a:ext>
            </a:extLst>
          </p:cNvPr>
          <p:cNvSpPr txBox="1">
            <a:spLocks/>
          </p:cNvSpPr>
          <p:nvPr/>
        </p:nvSpPr>
        <p:spPr>
          <a:xfrm>
            <a:off x="9188102" y="4431489"/>
            <a:ext cx="7550696" cy="4881117"/>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3200" i="0" kern="1200" baseline="0">
                <a:solidFill>
                  <a:schemeClr val="accent1"/>
                </a:solidFill>
                <a:latin typeface="Route 159 SemiBold" pitchFamily="50" charset="0"/>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algn="just"/>
            <a:r>
              <a:rPr kumimoji="0" lang="id-ID" sz="2400" dirty="0">
                <a:solidFill>
                  <a:schemeClr val="tx1"/>
                </a:solidFill>
              </a:rPr>
              <a:t>Dengan menerapkan </a:t>
            </a:r>
            <a:r>
              <a:rPr kumimoji="0" lang="id-ID" sz="2400" b="1" dirty="0">
                <a:solidFill>
                  <a:schemeClr val="tx1"/>
                </a:solidFill>
              </a:rPr>
              <a:t>4W dan 2H </a:t>
            </a:r>
            <a:r>
              <a:rPr kumimoji="0" lang="id-ID" sz="2400" dirty="0">
                <a:solidFill>
                  <a:schemeClr val="tx1"/>
                </a:solidFill>
              </a:rPr>
              <a:t>:</a:t>
            </a:r>
          </a:p>
          <a:p>
            <a:pPr marL="0" indent="0" algn="just">
              <a:buFont typeface="Wingdings 3" charset="2"/>
              <a:buNone/>
            </a:pPr>
            <a:r>
              <a:rPr kumimoji="0" lang="id-ID" sz="2400" dirty="0">
                <a:solidFill>
                  <a:schemeClr val="tx1"/>
                </a:solidFill>
              </a:rPr>
              <a:t>	What </a:t>
            </a:r>
            <a:r>
              <a:rPr kumimoji="0" lang="id-ID" sz="2400" i="1" dirty="0">
                <a:solidFill>
                  <a:schemeClr val="tx1"/>
                </a:solidFill>
              </a:rPr>
              <a:t>(positioning)</a:t>
            </a:r>
            <a:endParaRPr kumimoji="0" lang="id-ID" sz="2400" dirty="0">
              <a:solidFill>
                <a:schemeClr val="tx1"/>
              </a:solidFill>
            </a:endParaRPr>
          </a:p>
          <a:p>
            <a:pPr marL="0" indent="0" algn="just">
              <a:buFont typeface="Wingdings 3" charset="2"/>
              <a:buNone/>
            </a:pPr>
            <a:r>
              <a:rPr kumimoji="0" lang="id-ID" sz="2400" dirty="0">
                <a:solidFill>
                  <a:schemeClr val="tx1"/>
                </a:solidFill>
              </a:rPr>
              <a:t>	Who </a:t>
            </a:r>
            <a:r>
              <a:rPr kumimoji="0" lang="id-ID" sz="2400" i="1" dirty="0">
                <a:solidFill>
                  <a:schemeClr val="tx1"/>
                </a:solidFill>
              </a:rPr>
              <a:t>(segmen konsumen) </a:t>
            </a:r>
          </a:p>
          <a:p>
            <a:pPr marL="0" indent="0" algn="just">
              <a:buFont typeface="Wingdings 3" charset="2"/>
              <a:buNone/>
            </a:pPr>
            <a:r>
              <a:rPr kumimoji="0" lang="id-ID" sz="2400" dirty="0">
                <a:solidFill>
                  <a:schemeClr val="tx1"/>
                </a:solidFill>
              </a:rPr>
              <a:t>	How </a:t>
            </a:r>
            <a:r>
              <a:rPr kumimoji="0" lang="id-ID" sz="2400" i="1" dirty="0">
                <a:solidFill>
                  <a:schemeClr val="tx1"/>
                </a:solidFill>
              </a:rPr>
              <a:t>(kreativitas)</a:t>
            </a:r>
            <a:endParaRPr kumimoji="0" lang="id-ID" sz="2400" dirty="0">
              <a:solidFill>
                <a:schemeClr val="tx1"/>
              </a:solidFill>
            </a:endParaRPr>
          </a:p>
          <a:p>
            <a:pPr marL="0" indent="0" algn="just">
              <a:buFont typeface="Wingdings 3" charset="2"/>
              <a:buNone/>
            </a:pPr>
            <a:r>
              <a:rPr kumimoji="0" lang="id-ID" sz="2400" dirty="0">
                <a:solidFill>
                  <a:schemeClr val="tx1"/>
                </a:solidFill>
              </a:rPr>
              <a:t>	Where </a:t>
            </a:r>
            <a:r>
              <a:rPr kumimoji="0" lang="id-ID" sz="2400" i="1" dirty="0">
                <a:solidFill>
                  <a:schemeClr val="tx1"/>
                </a:solidFill>
              </a:rPr>
              <a:t>(media dan kegiatan)</a:t>
            </a:r>
            <a:endParaRPr kumimoji="0" lang="id-ID" sz="2400" dirty="0">
              <a:solidFill>
                <a:schemeClr val="tx1"/>
              </a:solidFill>
            </a:endParaRPr>
          </a:p>
          <a:p>
            <a:pPr marL="0" indent="0" algn="just">
              <a:buFont typeface="Wingdings 3" charset="2"/>
              <a:buNone/>
            </a:pPr>
            <a:r>
              <a:rPr kumimoji="0" lang="id-ID" sz="2400" dirty="0">
                <a:solidFill>
                  <a:schemeClr val="tx1"/>
                </a:solidFill>
              </a:rPr>
              <a:t>	When </a:t>
            </a:r>
            <a:r>
              <a:rPr kumimoji="0" lang="id-ID" sz="2400" i="1" dirty="0">
                <a:solidFill>
                  <a:schemeClr val="tx1"/>
                </a:solidFill>
              </a:rPr>
              <a:t>(penjadwalan)</a:t>
            </a:r>
            <a:endParaRPr kumimoji="0" lang="id-ID" sz="2400" dirty="0">
              <a:solidFill>
                <a:schemeClr val="tx1"/>
              </a:solidFill>
            </a:endParaRPr>
          </a:p>
          <a:p>
            <a:pPr marL="0" indent="0" algn="just">
              <a:buFont typeface="Wingdings 3" charset="2"/>
              <a:buNone/>
            </a:pPr>
            <a:r>
              <a:rPr kumimoji="0" lang="id-ID" sz="2400" dirty="0">
                <a:solidFill>
                  <a:schemeClr val="tx1"/>
                </a:solidFill>
              </a:rPr>
              <a:t>	How Much </a:t>
            </a:r>
            <a:r>
              <a:rPr kumimoji="0" lang="id-ID" sz="2400" i="1" dirty="0">
                <a:solidFill>
                  <a:schemeClr val="tx1"/>
                </a:solidFill>
              </a:rPr>
              <a:t>(anggaran)</a:t>
            </a:r>
            <a:endParaRPr kumimoji="0" lang="id-ID" sz="2400" dirty="0">
              <a:solidFill>
                <a:schemeClr val="tx1"/>
              </a:solidFill>
            </a:endParaRPr>
          </a:p>
        </p:txBody>
      </p:sp>
      <p:sp>
        <p:nvSpPr>
          <p:cNvPr id="48" name="Rectangle 47">
            <a:extLst>
              <a:ext uri="{FF2B5EF4-FFF2-40B4-BE49-F238E27FC236}">
                <a16:creationId xmlns:a16="http://schemas.microsoft.com/office/drawing/2014/main" id="{07431E2C-D1EB-4500-8C87-2D957B30F3E5}"/>
              </a:ext>
            </a:extLst>
          </p:cNvPr>
          <p:cNvSpPr/>
          <p:nvPr/>
        </p:nvSpPr>
        <p:spPr>
          <a:xfrm>
            <a:off x="9140458" y="819150"/>
            <a:ext cx="4058672" cy="2549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Text Placeholder 5">
            <a:extLst>
              <a:ext uri="{FF2B5EF4-FFF2-40B4-BE49-F238E27FC236}">
                <a16:creationId xmlns:a16="http://schemas.microsoft.com/office/drawing/2014/main" id="{B4012A34-379C-4707-B8B6-BA0790C1FB16}"/>
              </a:ext>
            </a:extLst>
          </p:cNvPr>
          <p:cNvSpPr txBox="1">
            <a:spLocks/>
          </p:cNvSpPr>
          <p:nvPr/>
        </p:nvSpPr>
        <p:spPr>
          <a:xfrm>
            <a:off x="9211507" y="2702941"/>
            <a:ext cx="7550696" cy="4881117"/>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3200" i="0" kern="1200" baseline="0">
                <a:solidFill>
                  <a:schemeClr val="accent1"/>
                </a:solidFill>
                <a:latin typeface="Route 159 SemiBold" pitchFamily="50" charset="0"/>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algn="just"/>
            <a:r>
              <a:rPr kumimoji="0" lang="id-ID" sz="2400" dirty="0">
                <a:solidFill>
                  <a:schemeClr val="tx1"/>
                </a:solidFill>
              </a:rPr>
              <a:t>Komunikasi persuasif dalam periklanan bertujuan untuk membujuk atau merayu target audience dengan cara dan maksud yang baik, bukan dengan cara berbohong atau menipu. </a:t>
            </a:r>
          </a:p>
        </p:txBody>
      </p:sp>
    </p:spTree>
    <p:extLst>
      <p:ext uri="{BB962C8B-B14F-4D97-AF65-F5344CB8AC3E}">
        <p14:creationId xmlns:p14="http://schemas.microsoft.com/office/powerpoint/2010/main" val="1808370312"/>
      </p:ext>
    </p:extLst>
  </p:cSld>
  <p:clrMapOvr>
    <a:masterClrMapping/>
  </p:clrMapOvr>
  <p:transition spd="slow" advTm="807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694200" y="768095"/>
            <a:ext cx="6192688" cy="875361"/>
          </a:xfrm>
          <a:noFill/>
        </p:spPr>
        <p:txBody>
          <a:bodyPr>
            <a:normAutofit fontScale="90000"/>
          </a:bodyPr>
          <a:lstStyle/>
          <a:p>
            <a:r>
              <a:rPr lang="id-ID" altLang="ja-JP" sz="4800" b="1" dirty="0"/>
              <a:t>PRINSIP</a:t>
            </a:r>
            <a:r>
              <a:rPr lang="en-US" altLang="ja-JP" sz="4800" b="1" dirty="0"/>
              <a:t> </a:t>
            </a:r>
            <a:r>
              <a:rPr lang="id-ID" altLang="ja-JP" sz="4800" b="1" dirty="0">
                <a:solidFill>
                  <a:schemeClr val="accent3">
                    <a:lumMod val="75000"/>
                  </a:schemeClr>
                </a:solidFill>
              </a:rPr>
              <a:t>DESAIN</a:t>
            </a:r>
            <a:endParaRPr kumimoji="1" lang="ja-JP" altLang="en-US" sz="4800" b="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694200" y="2431704"/>
            <a:ext cx="10351752" cy="4682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テキスト プレースホルダー 12">
            <a:extLst>
              <a:ext uri="{FF2B5EF4-FFF2-40B4-BE49-F238E27FC236}">
                <a16:creationId xmlns:a16="http://schemas.microsoft.com/office/drawing/2014/main" id="{A1D26E86-7B9E-4C8F-9852-91F832FE3BA6}"/>
              </a:ext>
            </a:extLst>
          </p:cNvPr>
          <p:cNvSpPr txBox="1">
            <a:spLocks/>
          </p:cNvSpPr>
          <p:nvPr/>
        </p:nvSpPr>
        <p:spPr>
          <a:xfrm>
            <a:off x="1117573" y="2799927"/>
            <a:ext cx="6196784" cy="5102353"/>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spcBef>
                <a:spcPts val="1200"/>
              </a:spcBef>
              <a:buFont typeface="Wingdings 3" charset="2"/>
              <a:buNone/>
            </a:pPr>
            <a:br>
              <a:rPr kumimoji="0" lang="id-ID" sz="3200" dirty="0">
                <a:solidFill>
                  <a:schemeClr val="bg1"/>
                </a:solidFill>
              </a:rPr>
            </a:br>
            <a:r>
              <a:rPr kumimoji="0" lang="id-ID" sz="3200" dirty="0">
                <a:solidFill>
                  <a:schemeClr val="bg1"/>
                </a:solidFill>
              </a:rPr>
              <a:t>Berikut prinsip desain :</a:t>
            </a:r>
          </a:p>
          <a:p>
            <a:pPr marL="514350" indent="-514350">
              <a:spcBef>
                <a:spcPts val="1200"/>
              </a:spcBef>
              <a:buFont typeface="Wingdings 3" charset="2"/>
              <a:buAutoNum type="arabicPeriod"/>
            </a:pPr>
            <a:r>
              <a:rPr kumimoji="0" lang="id-ID" sz="3200" dirty="0">
                <a:solidFill>
                  <a:schemeClr val="bg1"/>
                </a:solidFill>
                <a:latin typeface="Source Sans Pro" panose="020B0503030403020204" pitchFamily="34" charset="0"/>
              </a:rPr>
              <a:t>Keseimbangan (Balance)</a:t>
            </a:r>
          </a:p>
          <a:p>
            <a:pPr marL="514350" indent="-514350">
              <a:spcBef>
                <a:spcPts val="1200"/>
              </a:spcBef>
              <a:buFont typeface="Wingdings 3" charset="2"/>
              <a:buAutoNum type="arabicPeriod"/>
            </a:pPr>
            <a:r>
              <a:rPr kumimoji="0" lang="id-ID" sz="3200" dirty="0">
                <a:solidFill>
                  <a:schemeClr val="bg1"/>
                </a:solidFill>
                <a:latin typeface="Source Sans Pro" panose="020B0503030403020204" pitchFamily="34" charset="0"/>
              </a:rPr>
              <a:t>Kesatuan (Unity)</a:t>
            </a:r>
          </a:p>
          <a:p>
            <a:pPr marL="514350" indent="-514350">
              <a:spcBef>
                <a:spcPts val="1200"/>
              </a:spcBef>
              <a:buFont typeface="Wingdings 3" charset="2"/>
              <a:buAutoNum type="arabicPeriod"/>
            </a:pPr>
            <a:r>
              <a:rPr kumimoji="0" lang="id-ID" sz="3200" dirty="0">
                <a:solidFill>
                  <a:schemeClr val="bg1"/>
                </a:solidFill>
                <a:latin typeface="Source Sans Pro" panose="020B0503030403020204" pitchFamily="34" charset="0"/>
              </a:rPr>
              <a:t>Ritme (Rhytm)</a:t>
            </a:r>
          </a:p>
          <a:p>
            <a:pPr marL="514350" indent="-514350">
              <a:spcBef>
                <a:spcPts val="1200"/>
              </a:spcBef>
              <a:buFont typeface="Wingdings 3" charset="2"/>
              <a:buAutoNum type="arabicPeriod"/>
            </a:pPr>
            <a:r>
              <a:rPr kumimoji="0" lang="id-ID" sz="3200" dirty="0">
                <a:solidFill>
                  <a:schemeClr val="bg1"/>
                </a:solidFill>
                <a:latin typeface="Source Sans Pro" panose="020B0503030403020204" pitchFamily="34" charset="0"/>
              </a:rPr>
              <a:t>Penekanan (Emphasis)</a:t>
            </a:r>
          </a:p>
          <a:p>
            <a:pPr marL="514350" indent="-514350">
              <a:spcBef>
                <a:spcPts val="1200"/>
              </a:spcBef>
              <a:buFont typeface="Wingdings 3" charset="2"/>
              <a:buAutoNum type="arabicPeriod"/>
            </a:pPr>
            <a:r>
              <a:rPr kumimoji="0" lang="id-ID" sz="3200" dirty="0">
                <a:solidFill>
                  <a:schemeClr val="bg1"/>
                </a:solidFill>
                <a:latin typeface="Source Sans Pro" panose="020B0503030403020204" pitchFamily="34" charset="0"/>
              </a:rPr>
              <a:t>Proporsi</a:t>
            </a:r>
          </a:p>
          <a:p>
            <a:pPr marL="514350" indent="-514350">
              <a:spcBef>
                <a:spcPts val="1200"/>
              </a:spcBef>
              <a:buFont typeface="Wingdings 3" charset="2"/>
              <a:buAutoNum type="arabicPeriod"/>
            </a:pPr>
            <a:endParaRPr kumimoji="0" lang="id-ID" sz="3200" dirty="0">
              <a:solidFill>
                <a:schemeClr val="bg1"/>
              </a:solidFill>
              <a:latin typeface="Source Sans Pro" panose="020B0503030403020204" pitchFamily="34" charset="0"/>
            </a:endParaRPr>
          </a:p>
        </p:txBody>
      </p:sp>
      <p:pic>
        <p:nvPicPr>
          <p:cNvPr id="19" name="Picture 18">
            <a:extLst>
              <a:ext uri="{FF2B5EF4-FFF2-40B4-BE49-F238E27FC236}">
                <a16:creationId xmlns:a16="http://schemas.microsoft.com/office/drawing/2014/main" id="{4183F3E7-D382-4603-B894-E090F7819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9325" y="2278338"/>
            <a:ext cx="5962650" cy="5962650"/>
          </a:xfrm>
          <a:prstGeom prst="rect">
            <a:avLst/>
          </a:prstGeom>
        </p:spPr>
      </p:pic>
    </p:spTree>
    <p:extLst>
      <p:ext uri="{BB962C8B-B14F-4D97-AF65-F5344CB8AC3E}">
        <p14:creationId xmlns:p14="http://schemas.microsoft.com/office/powerpoint/2010/main" val="2445863071"/>
      </p:ext>
    </p:extLst>
  </p:cSld>
  <p:clrMapOvr>
    <a:masterClrMapping/>
  </p:clrMapOvr>
  <p:transition spd="slow" advTm="5639">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73975" y="768095"/>
            <a:ext cx="8449006" cy="875361"/>
          </a:xfrm>
          <a:noFill/>
        </p:spPr>
        <p:txBody>
          <a:bodyPr>
            <a:normAutofit fontScale="90000"/>
          </a:bodyPr>
          <a:lstStyle/>
          <a:p>
            <a:r>
              <a:rPr lang="id-ID" altLang="ja-JP" sz="4800" b="1" dirty="0"/>
              <a:t>KESEIMBANGAN</a:t>
            </a:r>
            <a:r>
              <a:rPr lang="en-US" altLang="ja-JP" sz="4800" b="1" dirty="0"/>
              <a:t> </a:t>
            </a:r>
            <a:r>
              <a:rPr lang="id-ID" altLang="ja-JP" sz="4800" b="1" i="1" dirty="0">
                <a:solidFill>
                  <a:schemeClr val="accent3">
                    <a:lumMod val="75000"/>
                  </a:schemeClr>
                </a:solidFill>
              </a:rPr>
              <a:t>(BALANCE)</a:t>
            </a:r>
            <a:endParaRPr kumimoji="1" lang="ja-JP" altLang="en-US" sz="4800" b="1" i="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5782098" y="1776174"/>
            <a:ext cx="11884036" cy="7742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BCD90207-C528-4C15-8F00-296B78E97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9" y="1776175"/>
            <a:ext cx="5161820" cy="7742730"/>
          </a:xfrm>
          <a:prstGeom prst="rect">
            <a:avLst/>
          </a:prstGeom>
        </p:spPr>
      </p:pic>
      <p:sp>
        <p:nvSpPr>
          <p:cNvPr id="7" name="テキスト プレースホルダー 12">
            <a:extLst>
              <a:ext uri="{FF2B5EF4-FFF2-40B4-BE49-F238E27FC236}">
                <a16:creationId xmlns:a16="http://schemas.microsoft.com/office/drawing/2014/main" id="{510ED989-52B5-4E9F-AC74-F0C748E13242}"/>
              </a:ext>
            </a:extLst>
          </p:cNvPr>
          <p:cNvSpPr txBox="1">
            <a:spLocks/>
          </p:cNvSpPr>
          <p:nvPr/>
        </p:nvSpPr>
        <p:spPr>
          <a:xfrm>
            <a:off x="6256500" y="4715841"/>
            <a:ext cx="10970796" cy="2581072"/>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lgn="just">
              <a:spcBef>
                <a:spcPts val="1200"/>
              </a:spcBef>
              <a:buFont typeface="Wingdings 3" charset="2"/>
              <a:buNone/>
            </a:pPr>
            <a:r>
              <a:rPr lang="id-ID" sz="2800" b="0" i="0" dirty="0">
                <a:solidFill>
                  <a:schemeClr val="bg1"/>
                </a:solidFill>
                <a:effectLst/>
                <a:latin typeface="Helvetica" panose="020B0604020202020204" pitchFamily="34" charset="0"/>
              </a:rPr>
              <a:t>Keseluruhan komponen-komponen desain harus tampil seimbang. Tidak berat sebelah. Desainer harus memadukan keseimbangan antara tulisan, warna, atau pun gambar sehingga tidak muncul kesan berat sebelah.</a:t>
            </a:r>
            <a:endParaRPr kumimoji="0" lang="id-ID" sz="32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716327039"/>
      </p:ext>
    </p:extLst>
  </p:cSld>
  <p:clrMapOvr>
    <a:masterClrMapping/>
  </p:clrMapOvr>
  <p:transition spd="slow" advTm="5639">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73975" y="768095"/>
            <a:ext cx="8449006" cy="875361"/>
          </a:xfrm>
          <a:noFill/>
        </p:spPr>
        <p:txBody>
          <a:bodyPr>
            <a:normAutofit fontScale="90000"/>
          </a:bodyPr>
          <a:lstStyle/>
          <a:p>
            <a:r>
              <a:rPr lang="id-ID" altLang="ja-JP" sz="4800" b="1" dirty="0"/>
              <a:t>KESATUAN</a:t>
            </a:r>
            <a:r>
              <a:rPr lang="en-US" altLang="ja-JP" sz="4800" b="1" dirty="0"/>
              <a:t> </a:t>
            </a:r>
            <a:r>
              <a:rPr lang="id-ID" altLang="ja-JP" sz="4800" b="1" i="1" dirty="0">
                <a:solidFill>
                  <a:schemeClr val="accent3">
                    <a:lumMod val="75000"/>
                  </a:schemeClr>
                </a:solidFill>
              </a:rPr>
              <a:t>(UNITY)</a:t>
            </a:r>
            <a:endParaRPr kumimoji="1" lang="ja-JP" altLang="en-US" sz="4800" b="1" i="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5782098" y="1776174"/>
            <a:ext cx="11884036" cy="7742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64957A3D-1FCC-4BC7-98AA-C7087096D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9" y="1734896"/>
            <a:ext cx="5530520" cy="7742728"/>
          </a:xfrm>
          <a:prstGeom prst="rect">
            <a:avLst/>
          </a:prstGeom>
        </p:spPr>
      </p:pic>
      <p:sp>
        <p:nvSpPr>
          <p:cNvPr id="7" name="テキスト プレースホルダー 12">
            <a:extLst>
              <a:ext uri="{FF2B5EF4-FFF2-40B4-BE49-F238E27FC236}">
                <a16:creationId xmlns:a16="http://schemas.microsoft.com/office/drawing/2014/main" id="{7C675E60-ACF3-4468-A99E-419980E6F6EA}"/>
              </a:ext>
            </a:extLst>
          </p:cNvPr>
          <p:cNvSpPr txBox="1">
            <a:spLocks/>
          </p:cNvSpPr>
          <p:nvPr/>
        </p:nvSpPr>
        <p:spPr>
          <a:xfrm>
            <a:off x="6711696" y="4715841"/>
            <a:ext cx="10351008" cy="2581072"/>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lgn="just">
              <a:spcBef>
                <a:spcPts val="1200"/>
              </a:spcBef>
              <a:buFont typeface="Wingdings 3" charset="2"/>
              <a:buNone/>
            </a:pPr>
            <a:r>
              <a:rPr lang="id-ID" sz="2800" b="0" i="0" dirty="0">
                <a:solidFill>
                  <a:schemeClr val="bg1"/>
                </a:solidFill>
                <a:effectLst/>
                <a:latin typeface="Helvetica" panose="020B0604020202020204" pitchFamily="34" charset="0"/>
              </a:rPr>
              <a:t>Kesatuan dalam prinsip desain grafis adalah kohesi, konsistensi, ketunggalan atau keutuhan, yang merupakan isi pokok dari komposisi. Dengan prinsip kesatuan dapat membantu semua elemen menjadi sebuah kepaduan dan menghasilkan tema yang kuat, serta mengakibatkan sebuah hubungan yang saling mengikat.</a:t>
            </a:r>
            <a:endParaRPr kumimoji="0" lang="id-ID" sz="36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687795538"/>
      </p:ext>
    </p:extLst>
  </p:cSld>
  <p:clrMapOvr>
    <a:masterClrMapping/>
  </p:clrMapOvr>
  <p:transition spd="slow" advTm="5639">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73975" y="768095"/>
            <a:ext cx="8449006" cy="875361"/>
          </a:xfrm>
          <a:noFill/>
        </p:spPr>
        <p:txBody>
          <a:bodyPr>
            <a:normAutofit fontScale="90000"/>
          </a:bodyPr>
          <a:lstStyle/>
          <a:p>
            <a:r>
              <a:rPr lang="id-ID" altLang="ja-JP" sz="4800" b="1" dirty="0"/>
              <a:t>RITMA</a:t>
            </a:r>
            <a:r>
              <a:rPr lang="en-US" altLang="ja-JP" sz="4800" b="1" dirty="0"/>
              <a:t> </a:t>
            </a:r>
            <a:r>
              <a:rPr lang="id-ID" altLang="ja-JP" sz="4800" b="1" i="1" dirty="0">
                <a:solidFill>
                  <a:schemeClr val="accent3">
                    <a:lumMod val="75000"/>
                  </a:schemeClr>
                </a:solidFill>
              </a:rPr>
              <a:t>(RHYTM)</a:t>
            </a:r>
            <a:endParaRPr kumimoji="1" lang="ja-JP" altLang="en-US" sz="4800" b="1" i="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5782098" y="1776174"/>
            <a:ext cx="11884036" cy="7742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4403DEB5-25B5-429F-A32A-B5D4E6AA6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5" y="1776173"/>
            <a:ext cx="5810678" cy="7742729"/>
          </a:xfrm>
          <a:prstGeom prst="rect">
            <a:avLst/>
          </a:prstGeom>
        </p:spPr>
      </p:pic>
      <p:sp>
        <p:nvSpPr>
          <p:cNvPr id="7" name="テキスト プレースホルダー 12">
            <a:extLst>
              <a:ext uri="{FF2B5EF4-FFF2-40B4-BE49-F238E27FC236}">
                <a16:creationId xmlns:a16="http://schemas.microsoft.com/office/drawing/2014/main" id="{7A68BAB0-627B-43A7-942C-4CDECBEC6725}"/>
              </a:ext>
            </a:extLst>
          </p:cNvPr>
          <p:cNvSpPr txBox="1">
            <a:spLocks/>
          </p:cNvSpPr>
          <p:nvPr/>
        </p:nvSpPr>
        <p:spPr>
          <a:xfrm>
            <a:off x="6711696" y="4715841"/>
            <a:ext cx="10351008" cy="2581072"/>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lgn="just">
              <a:spcBef>
                <a:spcPts val="1200"/>
              </a:spcBef>
              <a:buFont typeface="Wingdings 3" charset="2"/>
              <a:buNone/>
            </a:pPr>
            <a:r>
              <a:rPr lang="id-ID" sz="2800" b="0" i="0" dirty="0">
                <a:solidFill>
                  <a:schemeClr val="bg1"/>
                </a:solidFill>
                <a:effectLst/>
                <a:latin typeface="Helvetica" panose="020B0604020202020204" pitchFamily="34" charset="0"/>
              </a:rPr>
              <a:t>Ritme adalah pembuatan desain dengan prinsip yang menyatukan irama. Bisa juga berarti pengulangan atau variasi dari komponen-komponen desain grafis.</a:t>
            </a:r>
            <a:endParaRPr kumimoji="0" lang="id-ID" sz="40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4211564717"/>
      </p:ext>
    </p:extLst>
  </p:cSld>
  <p:clrMapOvr>
    <a:masterClrMapping/>
  </p:clrMapOvr>
  <p:transition spd="slow" advTm="5639">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73975" y="768095"/>
            <a:ext cx="8449006" cy="875361"/>
          </a:xfrm>
          <a:noFill/>
        </p:spPr>
        <p:txBody>
          <a:bodyPr>
            <a:normAutofit fontScale="90000"/>
          </a:bodyPr>
          <a:lstStyle/>
          <a:p>
            <a:r>
              <a:rPr lang="id-ID" altLang="ja-JP" sz="4800" b="1" dirty="0"/>
              <a:t>PENEKANAN</a:t>
            </a:r>
            <a:r>
              <a:rPr lang="en-US" altLang="ja-JP" sz="4800" b="1" dirty="0"/>
              <a:t> </a:t>
            </a:r>
            <a:r>
              <a:rPr lang="id-ID" altLang="ja-JP" sz="4800" b="1" i="1" dirty="0">
                <a:solidFill>
                  <a:schemeClr val="accent3">
                    <a:lumMod val="75000"/>
                  </a:schemeClr>
                </a:solidFill>
              </a:rPr>
              <a:t>(EMPHASIS)</a:t>
            </a:r>
            <a:endParaRPr kumimoji="1" lang="ja-JP" altLang="en-US" sz="4800" b="1" i="1" dirty="0">
              <a:solidFill>
                <a:schemeClr val="accent3">
                  <a:lumMod val="75000"/>
                </a:schemeClr>
              </a:solidFill>
            </a:endParaRPr>
          </a:p>
        </p:txBody>
      </p:sp>
      <p:sp>
        <p:nvSpPr>
          <p:cNvPr id="5" name="Rectangle 4">
            <a:extLst>
              <a:ext uri="{FF2B5EF4-FFF2-40B4-BE49-F238E27FC236}">
                <a16:creationId xmlns:a16="http://schemas.microsoft.com/office/drawing/2014/main" id="{1F49A84B-619C-4D9C-AA4D-9F87488D36CE}"/>
              </a:ext>
            </a:extLst>
          </p:cNvPr>
          <p:cNvSpPr/>
          <p:nvPr/>
        </p:nvSpPr>
        <p:spPr>
          <a:xfrm>
            <a:off x="5782098" y="1776174"/>
            <a:ext cx="11884036" cy="77427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a:extLst>
              <a:ext uri="{FF2B5EF4-FFF2-40B4-BE49-F238E27FC236}">
                <a16:creationId xmlns:a16="http://schemas.microsoft.com/office/drawing/2014/main" id="{42D28BB9-25D2-455C-8F4D-C9049A474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79" y="1776412"/>
            <a:ext cx="5475595" cy="7742491"/>
          </a:xfrm>
          <a:prstGeom prst="rect">
            <a:avLst/>
          </a:prstGeom>
        </p:spPr>
      </p:pic>
      <p:sp>
        <p:nvSpPr>
          <p:cNvPr id="7" name="テキスト プレースホルダー 12">
            <a:extLst>
              <a:ext uri="{FF2B5EF4-FFF2-40B4-BE49-F238E27FC236}">
                <a16:creationId xmlns:a16="http://schemas.microsoft.com/office/drawing/2014/main" id="{A45B89CF-3F68-493F-8979-BB9B79404090}"/>
              </a:ext>
            </a:extLst>
          </p:cNvPr>
          <p:cNvSpPr txBox="1">
            <a:spLocks/>
          </p:cNvSpPr>
          <p:nvPr/>
        </p:nvSpPr>
        <p:spPr>
          <a:xfrm>
            <a:off x="6711696" y="4715841"/>
            <a:ext cx="10351008" cy="2581072"/>
          </a:xfrm>
          <a:prstGeom prst="rect">
            <a:avLst/>
          </a:prstGeom>
        </p:spPr>
        <p:txBody>
          <a:bodyPr vert="horz" lIns="91440" tIns="45720" rIns="91440" bIns="45720" rtlCol="0" anchor="t">
            <a:noAutofit/>
          </a:bodyPr>
          <a:lstStyle>
            <a:lvl1pPr marL="514316" indent="-514316" algn="l" defTabSz="685754" rtl="0" eaLnBrk="1" latinLnBrk="0" hangingPunct="1">
              <a:spcBef>
                <a:spcPts val="1500"/>
              </a:spcBef>
              <a:spcAft>
                <a:spcPts val="0"/>
              </a:spcAft>
              <a:buClr>
                <a:schemeClr val="accent1"/>
              </a:buClr>
              <a:buSzPct val="80000"/>
              <a:buFont typeface="Wingdings 3" charset="2"/>
              <a:buChar char=""/>
              <a:defRPr sz="2000" i="0" kern="1200" baseline="0">
                <a:solidFill>
                  <a:schemeClr val="bg1">
                    <a:lumMod val="85000"/>
                  </a:schemeClr>
                </a:solidFill>
                <a:latin typeface="+mn-lt"/>
                <a:ea typeface="+mn-ea"/>
                <a:cs typeface="+mn-cs"/>
              </a:defRPr>
            </a:lvl1pPr>
            <a:lvl2pPr marL="1114351" indent="-428596" algn="l" defTabSz="685754"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386" indent="-342877" algn="l" defTabSz="685754"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140"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5894"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649"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403"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157"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8911" indent="-342877" algn="l" defTabSz="685754"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a:lstStyle>
          <a:p>
            <a:pPr marL="0" indent="0" algn="just">
              <a:spcBef>
                <a:spcPts val="1200"/>
              </a:spcBef>
              <a:buFont typeface="Wingdings 3" charset="2"/>
              <a:buNone/>
            </a:pPr>
            <a:r>
              <a:rPr lang="id-ID" sz="2800" b="0" i="0" dirty="0">
                <a:solidFill>
                  <a:schemeClr val="bg1"/>
                </a:solidFill>
                <a:effectLst/>
                <a:latin typeface="Helvetica" panose="020B0604020202020204" pitchFamily="34" charset="0"/>
              </a:rPr>
              <a:t>Setiap bentuk desain ada hal yang perlu ditonjolkan lebih dari yang lain. Tujuan utama dari penekanan ini adalah untuk mewujudkan hal itu sehingga dapat mengarahkan pandangan khalayak sehingga apa yang mau disampaikan tersalur.</a:t>
            </a:r>
            <a:endParaRPr kumimoji="0" lang="id-ID" sz="32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060630435"/>
      </p:ext>
    </p:extLst>
  </p:cSld>
  <p:clrMapOvr>
    <a:masterClrMapping/>
  </p:clrMapOvr>
  <p:transition spd="slow" advTm="5639">
    <p:cover/>
  </p:transition>
</p:sld>
</file>

<file path=ppt/theme/theme1.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Vega - Fre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16477</TotalTime>
  <Words>455</Words>
  <Application>Microsoft Office PowerPoint</Application>
  <PresentationFormat>Custom</PresentationFormat>
  <Paragraphs>53</Paragraphs>
  <Slides>11</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Arial</vt:lpstr>
      <vt:lpstr>Calibri</vt:lpstr>
      <vt:lpstr>Helvetica</vt:lpstr>
      <vt:lpstr>Open Sans</vt:lpstr>
      <vt:lpstr>Open Sans Light</vt:lpstr>
      <vt:lpstr>Open Sans Semibold</vt:lpstr>
      <vt:lpstr>Route 159 Bold</vt:lpstr>
      <vt:lpstr>Route 159 Light</vt:lpstr>
      <vt:lpstr>Route 159 SemiBold</vt:lpstr>
      <vt:lpstr>Route 159 UltraLight</vt:lpstr>
      <vt:lpstr>Source Sans Pro</vt:lpstr>
      <vt:lpstr>Trebuchet MS</vt:lpstr>
      <vt:lpstr>Wingdings 3</vt:lpstr>
      <vt:lpstr>Vega - Footer Only</vt:lpstr>
      <vt:lpstr>Vega - Free</vt:lpstr>
      <vt:lpstr>Facet</vt:lpstr>
      <vt:lpstr>D K V By : Imas Dewi Ariyanti, S.Kom </vt:lpstr>
      <vt:lpstr>Manusia dilahirkan sebagai “Komunikator Grafis”</vt:lpstr>
      <vt:lpstr>Contoh :</vt:lpstr>
      <vt:lpstr>PowerPoint Presentation</vt:lpstr>
      <vt:lpstr>PRINSIP DESAIN</vt:lpstr>
      <vt:lpstr>KESEIMBANGAN (BALANCE)</vt:lpstr>
      <vt:lpstr>KESATUAN (UNITY)</vt:lpstr>
      <vt:lpstr>RITMA (RHYTM)</vt:lpstr>
      <vt:lpstr>PENEKANAN (EMPHASIS)</vt:lpstr>
      <vt:lpstr>PROPORSI</vt:lpstr>
      <vt:lpstr>TUGAS INDIVIDU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Imas Sagailusi</cp:lastModifiedBy>
  <cp:revision>431</cp:revision>
  <dcterms:created xsi:type="dcterms:W3CDTF">2015-09-05T11:42:45Z</dcterms:created>
  <dcterms:modified xsi:type="dcterms:W3CDTF">2021-08-18T03:43:36Z</dcterms:modified>
</cp:coreProperties>
</file>